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1"/>
  </p:notesMasterIdLst>
  <p:sldIdLst>
    <p:sldId id="270" r:id="rId2"/>
    <p:sldId id="256" r:id="rId3"/>
    <p:sldId id="269" r:id="rId4"/>
    <p:sldId id="268" r:id="rId5"/>
    <p:sldId id="267" r:id="rId6"/>
    <p:sldId id="266" r:id="rId7"/>
    <p:sldId id="271" r:id="rId8"/>
    <p:sldId id="272" r:id="rId9"/>
    <p:sldId id="259" r:id="rId10"/>
    <p:sldId id="260" r:id="rId11"/>
    <p:sldId id="261" r:id="rId12"/>
    <p:sldId id="273" r:id="rId13"/>
    <p:sldId id="274" r:id="rId14"/>
    <p:sldId id="275" r:id="rId15"/>
    <p:sldId id="276" r:id="rId16"/>
    <p:sldId id="277" r:id="rId17"/>
    <p:sldId id="279" r:id="rId18"/>
    <p:sldId id="281" r:id="rId19"/>
    <p:sldId id="283" r:id="rId20"/>
    <p:sldId id="284" r:id="rId21"/>
    <p:sldId id="289" r:id="rId22"/>
    <p:sldId id="290" r:id="rId23"/>
    <p:sldId id="291" r:id="rId24"/>
    <p:sldId id="285" r:id="rId25"/>
    <p:sldId id="292" r:id="rId26"/>
    <p:sldId id="293" r:id="rId27"/>
    <p:sldId id="294" r:id="rId28"/>
    <p:sldId id="295" r:id="rId29"/>
    <p:sldId id="296" r:id="rId30"/>
    <p:sldId id="297" r:id="rId31"/>
    <p:sldId id="298" r:id="rId32"/>
    <p:sldId id="299" r:id="rId33"/>
    <p:sldId id="300" r:id="rId34"/>
    <p:sldId id="301" r:id="rId35"/>
    <p:sldId id="302" r:id="rId36"/>
    <p:sldId id="305" r:id="rId37"/>
    <p:sldId id="304" r:id="rId38"/>
    <p:sldId id="306" r:id="rId39"/>
    <p:sldId id="307" r:id="rId40"/>
    <p:sldId id="308" r:id="rId41"/>
    <p:sldId id="309" r:id="rId42"/>
    <p:sldId id="310" r:id="rId43"/>
    <p:sldId id="311" r:id="rId44"/>
    <p:sldId id="313" r:id="rId45"/>
    <p:sldId id="314" r:id="rId46"/>
    <p:sldId id="315" r:id="rId47"/>
    <p:sldId id="316" r:id="rId48"/>
    <p:sldId id="317" r:id="rId49"/>
    <p:sldId id="318" r:id="rId50"/>
    <p:sldId id="319" r:id="rId51"/>
    <p:sldId id="320" r:id="rId52"/>
    <p:sldId id="321" r:id="rId53"/>
    <p:sldId id="322" r:id="rId54"/>
    <p:sldId id="323" r:id="rId55"/>
    <p:sldId id="324" r:id="rId56"/>
    <p:sldId id="325" r:id="rId57"/>
    <p:sldId id="326" r:id="rId58"/>
    <p:sldId id="327" r:id="rId59"/>
    <p:sldId id="312" r:id="rId6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</p:showPr>
  <p:clrMru>
    <a:srgbClr val="8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-96" y="-2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5228C0-DF4C-4B32-A224-60B699D327E4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C87AE9-B708-4208-B352-2EAE50B2191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C87AE9-B708-4208-B352-2EAE50B2191C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C87AE9-B708-4208-B352-2EAE50B2191C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C87AE9-B708-4208-B352-2EAE50B2191C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C87AE9-B708-4208-B352-2EAE50B2191C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C87AE9-B708-4208-B352-2EAE50B2191C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C87AE9-B708-4208-B352-2EAE50B2191C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C87AE9-B708-4208-B352-2EAE50B2191C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C87AE9-B708-4208-B352-2EAE50B2191C}" type="slidenum">
              <a:rPr lang="en-US" smtClean="0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C87AE9-B708-4208-B352-2EAE50B2191C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C87AE9-B708-4208-B352-2EAE50B2191C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C87AE9-B708-4208-B352-2EAE50B2191C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C87AE9-B708-4208-B352-2EAE50B2191C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C87AE9-B708-4208-B352-2EAE50B2191C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C87AE9-B708-4208-B352-2EAE50B2191C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C87AE9-B708-4208-B352-2EAE50B2191C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C87AE9-B708-4208-B352-2EAE50B2191C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2A240-CE71-48F6-ABEA-22A96CE2D946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9E24F-90F9-4705-B304-FEC0CD3215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2A240-CE71-48F6-ABEA-22A96CE2D946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9E24F-90F9-4705-B304-FEC0CD3215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2A240-CE71-48F6-ABEA-22A96CE2D946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9E24F-90F9-4705-B304-FEC0CD3215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2A240-CE71-48F6-ABEA-22A96CE2D946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9E24F-90F9-4705-B304-FEC0CD3215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2A240-CE71-48F6-ABEA-22A96CE2D946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9E24F-90F9-4705-B304-FEC0CD3215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2A240-CE71-48F6-ABEA-22A96CE2D946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9E24F-90F9-4705-B304-FEC0CD3215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2A240-CE71-48F6-ABEA-22A96CE2D946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9E24F-90F9-4705-B304-FEC0CD3215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2A240-CE71-48F6-ABEA-22A96CE2D946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9E24F-90F9-4705-B304-FEC0CD3215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2A240-CE71-48F6-ABEA-22A96CE2D946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9E24F-90F9-4705-B304-FEC0CD3215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2A240-CE71-48F6-ABEA-22A96CE2D946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9E24F-90F9-4705-B304-FEC0CD3215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2A240-CE71-48F6-ABEA-22A96CE2D946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9E24F-90F9-4705-B304-FEC0CD3215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F2A240-CE71-48F6-ABEA-22A96CE2D946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F9E24F-90F9-4705-B304-FEC0CD3215E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7.xml"/><Relationship Id="rId5" Type="http://schemas.openxmlformats.org/officeDocument/2006/relationships/slide" Target="slide15.xml"/><Relationship Id="rId4" Type="http://schemas.openxmlformats.org/officeDocument/2006/relationships/slide" Target="slide1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slide" Target="slide14.xml"/><Relationship Id="rId1" Type="http://schemas.openxmlformats.org/officeDocument/2006/relationships/slideLayout" Target="../slideLayouts/slideLayout7.xml"/><Relationship Id="rId4" Type="http://schemas.openxmlformats.org/officeDocument/2006/relationships/slide" Target="slide1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slide" Target="slide11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7.xml"/><Relationship Id="rId5" Type="http://schemas.openxmlformats.org/officeDocument/2006/relationships/slide" Target="slide15.xml"/><Relationship Id="rId4" Type="http://schemas.openxmlformats.org/officeDocument/2006/relationships/slide" Target="slide1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7.xml"/><Relationship Id="rId5" Type="http://schemas.openxmlformats.org/officeDocument/2006/relationships/slide" Target="slide15.xml"/><Relationship Id="rId4" Type="http://schemas.openxmlformats.org/officeDocument/2006/relationships/slide" Target="slide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5.xml"/><Relationship Id="rId5" Type="http://schemas.openxmlformats.org/officeDocument/2006/relationships/slide" Target="slide14.xml"/><Relationship Id="rId4" Type="http://schemas.openxmlformats.org/officeDocument/2006/relationships/slide" Target="slide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8.xml"/><Relationship Id="rId5" Type="http://schemas.openxmlformats.org/officeDocument/2006/relationships/slide" Target="slide15.xml"/><Relationship Id="rId4" Type="http://schemas.openxmlformats.org/officeDocument/2006/relationships/slide" Target="slide1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slide" Target="slide11.xml"/><Relationship Id="rId1" Type="http://schemas.openxmlformats.org/officeDocument/2006/relationships/slideLayout" Target="../slideLayouts/slideLayout7.xml"/><Relationship Id="rId5" Type="http://schemas.openxmlformats.org/officeDocument/2006/relationships/slide" Target="slide15.xml"/><Relationship Id="rId4" Type="http://schemas.openxmlformats.org/officeDocument/2006/relationships/slide" Target="slide1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slide" Target="slide13.xml"/><Relationship Id="rId1" Type="http://schemas.openxmlformats.org/officeDocument/2006/relationships/slideLayout" Target="../slideLayouts/slideLayout7.xml"/><Relationship Id="rId5" Type="http://schemas.openxmlformats.org/officeDocument/2006/relationships/slide" Target="slide18.xml"/><Relationship Id="rId4" Type="http://schemas.openxmlformats.org/officeDocument/2006/relationships/slide" Target="slide1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5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6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7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8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30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3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3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36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" Target="slide37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" Target="slide38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" Target="slide39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" Target="slide39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" Target="slide39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" Target="slide39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slide" Target="slide44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" Target="slide45.xml"/><Relationship Id="rId2" Type="http://schemas.openxmlformats.org/officeDocument/2006/relationships/slide" Target="slide25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" Target="slide46.xml"/><Relationship Id="rId2" Type="http://schemas.openxmlformats.org/officeDocument/2006/relationships/slide" Target="slide25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" Target="slide47.xml"/><Relationship Id="rId2" Type="http://schemas.openxmlformats.org/officeDocument/2006/relationships/slide" Target="slide25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slide" Target="slide49.xml"/><Relationship Id="rId2" Type="http://schemas.openxmlformats.org/officeDocument/2006/relationships/slide" Target="slide25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slide" Target="slide50.xml"/><Relationship Id="rId2" Type="http://schemas.openxmlformats.org/officeDocument/2006/relationships/slide" Target="slide25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slide" Target="slide51.xml"/><Relationship Id="rId2" Type="http://schemas.openxmlformats.org/officeDocument/2006/relationships/slide" Target="slide25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slide" Target="slide52.xml"/><Relationship Id="rId2" Type="http://schemas.openxmlformats.org/officeDocument/2006/relationships/slide" Target="slide25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slide" Target="slide54.xml"/><Relationship Id="rId2" Type="http://schemas.openxmlformats.org/officeDocument/2006/relationships/slide" Target="slide25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slide" Target="slide55.xml"/><Relationship Id="rId2" Type="http://schemas.openxmlformats.org/officeDocument/2006/relationships/slide" Target="slide25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slide" Target="slide56.xml"/><Relationship Id="rId2" Type="http://schemas.openxmlformats.org/officeDocument/2006/relationships/slide" Target="slide25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slide" Target="slide57.xml"/><Relationship Id="rId2" Type="http://schemas.openxmlformats.org/officeDocument/2006/relationships/slide" Target="slide25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slide" Target="slide59.xml"/><Relationship Id="rId2" Type="http://schemas.openxmlformats.org/officeDocument/2006/relationships/slide" Target="slide25.xml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slide" Target="slide59.xml"/><Relationship Id="rId2" Type="http://schemas.openxmlformats.org/officeDocument/2006/relationships/slide" Target="slide25.xml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slide" Target="slide59.xml"/><Relationship Id="rId2" Type="http://schemas.openxmlformats.org/officeDocument/2006/relationships/slide" Target="slide25.xml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slide" Target="slide59.xml"/><Relationship Id="rId2" Type="http://schemas.openxmlformats.org/officeDocument/2006/relationships/slide" Target="slide25.xml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1066800"/>
            <a:ext cx="3113352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Created for FBLA 2015</a:t>
            </a:r>
          </a:p>
          <a:p>
            <a:pPr algn="ctr"/>
            <a:endParaRPr lang="en-US" dirty="0" smtClean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  <a:p>
            <a:pPr algn="ctr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200400" y="5029200"/>
            <a:ext cx="5763116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Designed by </a:t>
            </a:r>
            <a:r>
              <a:rPr lang="en-US" dirty="0" err="1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Iza</a:t>
            </a:r>
            <a:r>
              <a:rPr lang="en-US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Cowie</a:t>
            </a:r>
            <a:r>
              <a:rPr lang="en-US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 and Hunter Burrell</a:t>
            </a:r>
          </a:p>
          <a:p>
            <a:pPr algn="ctr"/>
            <a:endParaRPr lang="en-US" dirty="0" smtClean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  <a:p>
            <a:pPr algn="ctr"/>
            <a:endParaRPr lang="en-US" dirty="0" smtClean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048000" y="533400"/>
            <a:ext cx="3048000" cy="685800"/>
          </a:xfrm>
          <a:prstGeom prst="rect">
            <a:avLst/>
          </a:prstGeom>
        </p:spPr>
        <p:txBody>
          <a:bodyPr wrap="none">
            <a:prstTxWarp prst="textDeflate">
              <a:avLst/>
            </a:prstTxWarp>
            <a:spAutoFit/>
          </a:bodyPr>
          <a:lstStyle/>
          <a:p>
            <a:r>
              <a:rPr lang="en-US" sz="71400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Leviathan</a:t>
            </a:r>
            <a:endParaRPr lang="en-US" sz="71400" dirty="0"/>
          </a:p>
        </p:txBody>
      </p:sp>
    </p:spTree>
  </p:cSld>
  <p:clrMapOvr>
    <a:masterClrMapping/>
  </p:clrMapOvr>
  <p:transition advClick="0" advTm="2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xit" presetSubtype="2" accel="50000" fill="hold" grpId="1" nodeType="afterEffect">
                                  <p:stCondLst>
                                    <p:cond delay="50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9000"/>
                            </p:stCondLst>
                            <p:childTnLst>
                              <p:par>
                                <p:cTn id="15" presetID="2" presetClass="entr" presetSubtype="2" decel="5000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1500"/>
                            </p:stCondLst>
                            <p:childTnLst>
                              <p:par>
                                <p:cTn id="20" presetID="2" presetClass="exit" presetSubtype="8" accel="50000" fill="hold" grpId="1" nodeType="afterEffect">
                                  <p:stCondLst>
                                    <p:cond delay="50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" dur="2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8500"/>
                            </p:stCondLst>
                            <p:childTnLst>
                              <p:par>
                                <p:cTn id="25" presetID="2" presetClass="entr" presetSubtype="1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4" grpId="0"/>
      <p:bldP spid="4" grpId="1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28800" y="1600200"/>
            <a:ext cx="46482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		</a:t>
            </a:r>
            <a:r>
              <a:rPr lang="en-US" dirty="0" smtClean="0">
                <a:solidFill>
                  <a:srgbClr val="FF0000"/>
                </a:solidFill>
              </a:rPr>
              <a:t>_______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	               ///|||||\\\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	              ) ,--. \\// ,--. (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	             { {   </a:t>
            </a:r>
            <a:r>
              <a:rPr lang="en-US" sz="2000" dirty="0" smtClean="0">
                <a:solidFill>
                  <a:srgbClr val="FF0000"/>
                </a:solidFill>
              </a:rPr>
              <a:t>} |#|{   }}</a:t>
            </a:r>
          </a:p>
          <a:p>
            <a:r>
              <a:rPr lang="en-US" sz="2000" dirty="0" smtClean="0">
                <a:solidFill>
                  <a:srgbClr val="FF0000"/>
                </a:solidFill>
              </a:rPr>
              <a:t>	             | ~  / , .\ ~ |</a:t>
            </a:r>
          </a:p>
          <a:p>
            <a:r>
              <a:rPr lang="en-US" sz="2000" dirty="0" smtClean="0">
                <a:solidFill>
                  <a:srgbClr val="FF0000"/>
                </a:solidFill>
              </a:rPr>
              <a:t>	              </a:t>
            </a:r>
            <a:r>
              <a:rPr lang="en-US" sz="1050" dirty="0" smtClean="0">
                <a:solidFill>
                  <a:schemeClr val="bg1"/>
                </a:solidFill>
              </a:rPr>
              <a:t>U</a:t>
            </a:r>
            <a:r>
              <a:rPr lang="en-US" sz="1600" dirty="0" smtClean="0">
                <a:solidFill>
                  <a:schemeClr val="bg1"/>
                </a:solidFill>
              </a:rPr>
              <a:t>U</a:t>
            </a:r>
            <a:r>
              <a:rPr lang="en-US" dirty="0" smtClean="0">
                <a:solidFill>
                  <a:schemeClr val="bg1"/>
                </a:solidFill>
              </a:rPr>
              <a:t>V</a:t>
            </a:r>
            <a:r>
              <a:rPr lang="en-US" sz="1400" dirty="0" smtClean="0">
                <a:solidFill>
                  <a:schemeClr val="bg1"/>
                </a:solidFill>
              </a:rPr>
              <a:t>U</a:t>
            </a:r>
            <a:r>
              <a:rPr lang="en-US" sz="1400" dirty="0" smtClean="0">
                <a:solidFill>
                  <a:srgbClr val="FF0000"/>
                </a:solidFill>
              </a:rPr>
              <a:t>   </a:t>
            </a:r>
            <a:r>
              <a:rPr lang="en-US" sz="1400" dirty="0" smtClean="0">
                <a:solidFill>
                  <a:schemeClr val="bg1"/>
                </a:solidFill>
              </a:rPr>
              <a:t>UU</a:t>
            </a:r>
            <a:r>
              <a:rPr lang="en-US" dirty="0" smtClean="0">
                <a:solidFill>
                  <a:schemeClr val="bg1"/>
                </a:solidFill>
              </a:rPr>
              <a:t>V</a:t>
            </a:r>
            <a:r>
              <a:rPr lang="en-US" sz="1600" dirty="0" smtClean="0">
                <a:solidFill>
                  <a:schemeClr val="bg1"/>
                </a:solidFill>
              </a:rPr>
              <a:t>U</a:t>
            </a:r>
            <a:r>
              <a:rPr lang="en-US" sz="1100" dirty="0" smtClean="0">
                <a:solidFill>
                  <a:schemeClr val="bg1"/>
                </a:solidFill>
              </a:rPr>
              <a:t>U</a:t>
            </a:r>
          </a:p>
          <a:p>
            <a:r>
              <a:rPr lang="en-US" sz="1100" dirty="0" smtClean="0">
                <a:solidFill>
                  <a:srgbClr val="FF0000"/>
                </a:solidFill>
              </a:rPr>
              <a:t>	                         \                                /</a:t>
            </a:r>
          </a:p>
          <a:p>
            <a:r>
              <a:rPr lang="en-US" sz="1100" dirty="0" smtClean="0">
                <a:solidFill>
                  <a:srgbClr val="FF0000"/>
                </a:solidFill>
              </a:rPr>
              <a:t>	                           |  </a:t>
            </a:r>
            <a:r>
              <a:rPr lang="en-US" sz="1100" dirty="0" smtClean="0">
                <a:solidFill>
                  <a:schemeClr val="bg1"/>
                </a:solidFill>
              </a:rPr>
              <a:t>n ^</a:t>
            </a:r>
            <a:r>
              <a:rPr lang="en-US" sz="1400" dirty="0" err="1" smtClean="0">
                <a:solidFill>
                  <a:schemeClr val="bg1"/>
                </a:solidFill>
              </a:rPr>
              <a:t>nnnn</a:t>
            </a:r>
            <a:r>
              <a:rPr lang="en-US" sz="1100" dirty="0" err="1" smtClean="0">
                <a:solidFill>
                  <a:schemeClr val="bg1"/>
                </a:solidFill>
              </a:rPr>
              <a:t>^nn</a:t>
            </a:r>
            <a:r>
              <a:rPr lang="en-US" sz="1100" dirty="0" smtClean="0">
                <a:solidFill>
                  <a:srgbClr val="FF0000"/>
                </a:solidFill>
              </a:rPr>
              <a:t> |</a:t>
            </a:r>
          </a:p>
          <a:p>
            <a:r>
              <a:rPr lang="en-US" sz="1100" dirty="0" smtClean="0">
                <a:solidFill>
                  <a:srgbClr val="FF0000"/>
                </a:solidFill>
              </a:rPr>
              <a:t>		‘-------------------’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172200" y="3048000"/>
            <a:ext cx="881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EVAEL</a:t>
            </a:r>
          </a:p>
        </p:txBody>
      </p:sp>
      <p:sp>
        <p:nvSpPr>
          <p:cNvPr id="4" name="Rectangle 3"/>
          <p:cNvSpPr/>
          <p:nvPr/>
        </p:nvSpPr>
        <p:spPr>
          <a:xfrm>
            <a:off x="6248400" y="3048000"/>
            <a:ext cx="762000" cy="4572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advClick="0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0080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720"/>
                            </p:stCondLst>
                            <p:childTnLst>
                              <p:par>
                                <p:cTn id="11" presetID="0" presetClass="path" presetSubtype="0" accel="5000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2000"/>
                                  </p:iterate>
                                  <p:childTnLst>
                                    <p:animMotion origin="layout" path="M -0.25399 0.04788 C 0.0533 -0.11844 0.36076 -0.28476 0.48021 -0.1802 C 0.59965 -0.07565 0.47378 0.6551 0.46302 0.67568 " pathEditMode="fixed" ptsTypes="aaA">
                                      <p:cBhvr>
                                        <p:cTn id="12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9620"/>
                            </p:stCondLst>
                            <p:childTnLst>
                              <p:par>
                                <p:cTn id="14" presetID="23" presetClass="exit" presetSubtype="32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76200" y="6553200"/>
            <a:ext cx="9296400" cy="3048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>
            <a:hlinkClick r:id="rId2" action="ppaction://hlinksldjump"/>
          </p:cNvPr>
          <p:cNvSpPr/>
          <p:nvPr/>
        </p:nvSpPr>
        <p:spPr>
          <a:xfrm>
            <a:off x="76200" y="6324600"/>
            <a:ext cx="381000" cy="4572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hlinkClick r:id="" action="ppaction://hlinkshowjump?jump=nextslide"/>
          </p:cNvPr>
          <p:cNvSpPr txBox="1"/>
          <p:nvPr/>
        </p:nvSpPr>
        <p:spPr>
          <a:xfrm>
            <a:off x="45342" y="6196555"/>
            <a:ext cx="38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600" dirty="0" smtClean="0">
                <a:latin typeface="Candara" pitchFamily="34" charset="0"/>
                <a:ea typeface="Malgun Gothic" pitchFamily="34" charset="-127"/>
              </a:rPr>
              <a:t>π</a:t>
            </a:r>
            <a:endParaRPr lang="en-US" sz="2400" dirty="0">
              <a:latin typeface="Candara" pitchFamily="34" charset="0"/>
              <a:ea typeface="Malgun Gothic" pitchFamily="34" charset="-127"/>
            </a:endParaRPr>
          </a:p>
        </p:txBody>
      </p:sp>
      <p:sp>
        <p:nvSpPr>
          <p:cNvPr id="7" name="TextBox 6">
            <a:hlinkClick r:id="rId3" action="ppaction://hlinksldjump"/>
          </p:cNvPr>
          <p:cNvSpPr txBox="1"/>
          <p:nvPr/>
        </p:nvSpPr>
        <p:spPr>
          <a:xfrm>
            <a:off x="0" y="533400"/>
            <a:ext cx="800219" cy="24622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Computer</a:t>
            </a:r>
            <a:endParaRPr lang="en-US" sz="1000" dirty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</p:txBody>
      </p:sp>
      <p:sp>
        <p:nvSpPr>
          <p:cNvPr id="8" name="Rectangle 7">
            <a:hlinkClick r:id="rId3" action="ppaction://hlinksldjump"/>
          </p:cNvPr>
          <p:cNvSpPr/>
          <p:nvPr/>
        </p:nvSpPr>
        <p:spPr>
          <a:xfrm>
            <a:off x="228600" y="152400"/>
            <a:ext cx="304800" cy="381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hlinkClick r:id="rId3" action="ppaction://hlinksldjump"/>
          </p:cNvPr>
          <p:cNvSpPr/>
          <p:nvPr/>
        </p:nvSpPr>
        <p:spPr>
          <a:xfrm>
            <a:off x="273942" y="213486"/>
            <a:ext cx="228600" cy="762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hlinkClick r:id="rId4" action="ppaction://hlinksldjump"/>
          </p:cNvPr>
          <p:cNvSpPr/>
          <p:nvPr/>
        </p:nvSpPr>
        <p:spPr>
          <a:xfrm>
            <a:off x="8915400" y="6629400"/>
            <a:ext cx="152400" cy="1524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Cross 12">
            <a:hlinkClick r:id="rId4" action="ppaction://hlinksldjump"/>
          </p:cNvPr>
          <p:cNvSpPr/>
          <p:nvPr/>
        </p:nvSpPr>
        <p:spPr>
          <a:xfrm rot="2566486">
            <a:off x="8954246" y="6668107"/>
            <a:ext cx="77816" cy="78111"/>
          </a:xfrm>
          <a:prstGeom prst="plus">
            <a:avLst>
              <a:gd name="adj" fmla="val 42916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hlinkClick r:id="rId5" action="ppaction://hlinksldjump"/>
          </p:cNvPr>
          <p:cNvSpPr/>
          <p:nvPr/>
        </p:nvSpPr>
        <p:spPr>
          <a:xfrm>
            <a:off x="228600" y="914400"/>
            <a:ext cx="304800" cy="381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hlinkClick r:id="rId5" action="ppaction://hlinksldjump"/>
          </p:cNvPr>
          <p:cNvSpPr txBox="1"/>
          <p:nvPr/>
        </p:nvSpPr>
        <p:spPr>
          <a:xfrm>
            <a:off x="0" y="1371600"/>
            <a:ext cx="800219" cy="24622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Read Me!</a:t>
            </a:r>
            <a:endParaRPr lang="en-US" sz="1000" dirty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</p:txBody>
      </p:sp>
      <p:sp>
        <p:nvSpPr>
          <p:cNvPr id="19" name="Rectangle 18">
            <a:hlinkClick r:id="rId5" action="ppaction://hlinksldjump"/>
          </p:cNvPr>
          <p:cNvSpPr/>
          <p:nvPr/>
        </p:nvSpPr>
        <p:spPr>
          <a:xfrm>
            <a:off x="269790" y="982362"/>
            <a:ext cx="228600" cy="45719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hlinkClick r:id="rId5" action="ppaction://hlinksldjump"/>
          </p:cNvPr>
          <p:cNvSpPr/>
          <p:nvPr/>
        </p:nvSpPr>
        <p:spPr>
          <a:xfrm>
            <a:off x="271848" y="1075038"/>
            <a:ext cx="228600" cy="45719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hlinkClick r:id="rId5" action="ppaction://hlinksldjump"/>
          </p:cNvPr>
          <p:cNvSpPr/>
          <p:nvPr/>
        </p:nvSpPr>
        <p:spPr>
          <a:xfrm>
            <a:off x="269790" y="1167714"/>
            <a:ext cx="228600" cy="45719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hlinkClick r:id="" action="ppaction://hlinkshowjump?jump=previousslide"/>
          </p:cNvPr>
          <p:cNvSpPr/>
          <p:nvPr/>
        </p:nvSpPr>
        <p:spPr>
          <a:xfrm>
            <a:off x="0" y="0"/>
            <a:ext cx="9448800" cy="65532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2209800"/>
            <a:ext cx="2209800" cy="43434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-762000" y="2209800"/>
            <a:ext cx="2209800" cy="434340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-76200" y="6553200"/>
            <a:ext cx="9296400" cy="3048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>
            <a:hlinkClick r:id="" action="ppaction://hlinkshowjump?jump=nextslide"/>
          </p:cNvPr>
          <p:cNvSpPr/>
          <p:nvPr/>
        </p:nvSpPr>
        <p:spPr>
          <a:xfrm>
            <a:off x="76200" y="6324600"/>
            <a:ext cx="381000" cy="4572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hlinkClick r:id="" action="ppaction://hlinkshowjump?jump=previousslide"/>
          </p:cNvPr>
          <p:cNvSpPr txBox="1"/>
          <p:nvPr/>
        </p:nvSpPr>
        <p:spPr>
          <a:xfrm>
            <a:off x="45342" y="6196555"/>
            <a:ext cx="38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600" dirty="0" smtClean="0">
                <a:latin typeface="Candara" pitchFamily="34" charset="0"/>
                <a:ea typeface="Malgun Gothic" pitchFamily="34" charset="-127"/>
              </a:rPr>
              <a:t>π</a:t>
            </a:r>
            <a:endParaRPr lang="en-US" sz="2400" dirty="0">
              <a:latin typeface="Candara" pitchFamily="34" charset="0"/>
              <a:ea typeface="Malgun Gothic" pitchFamily="34" charset="-127"/>
            </a:endParaRPr>
          </a:p>
        </p:txBody>
      </p:sp>
      <p:sp>
        <p:nvSpPr>
          <p:cNvPr id="14" name="Rectangle 13">
            <a:hlinkClick r:id="rId2" action="ppaction://hlinksldjump"/>
          </p:cNvPr>
          <p:cNvSpPr/>
          <p:nvPr/>
        </p:nvSpPr>
        <p:spPr>
          <a:xfrm>
            <a:off x="8915400" y="6629400"/>
            <a:ext cx="152400" cy="1524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Cross 14">
            <a:hlinkClick r:id="rId2" action="ppaction://hlinksldjump"/>
          </p:cNvPr>
          <p:cNvSpPr/>
          <p:nvPr/>
        </p:nvSpPr>
        <p:spPr>
          <a:xfrm rot="2566486">
            <a:off x="8954246" y="6668107"/>
            <a:ext cx="77816" cy="78111"/>
          </a:xfrm>
          <a:prstGeom prst="plus">
            <a:avLst>
              <a:gd name="adj" fmla="val 42916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hlinkClick r:id="rId3" action="ppaction://hlinksldjump"/>
          </p:cNvPr>
          <p:cNvSpPr txBox="1"/>
          <p:nvPr/>
        </p:nvSpPr>
        <p:spPr>
          <a:xfrm>
            <a:off x="0" y="533400"/>
            <a:ext cx="800219" cy="24622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Computer</a:t>
            </a:r>
            <a:endParaRPr lang="en-US" sz="1000" dirty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</p:txBody>
      </p:sp>
      <p:sp>
        <p:nvSpPr>
          <p:cNvPr id="17" name="Rectangle 16">
            <a:hlinkClick r:id="rId3" action="ppaction://hlinksldjump"/>
          </p:cNvPr>
          <p:cNvSpPr/>
          <p:nvPr/>
        </p:nvSpPr>
        <p:spPr>
          <a:xfrm>
            <a:off x="228600" y="152400"/>
            <a:ext cx="304800" cy="381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hlinkClick r:id="rId3" action="ppaction://hlinksldjump"/>
          </p:cNvPr>
          <p:cNvSpPr/>
          <p:nvPr/>
        </p:nvSpPr>
        <p:spPr>
          <a:xfrm>
            <a:off x="273942" y="213486"/>
            <a:ext cx="228600" cy="762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hlinkClick r:id="rId4" action="ppaction://hlinksldjump"/>
          </p:cNvPr>
          <p:cNvSpPr/>
          <p:nvPr/>
        </p:nvSpPr>
        <p:spPr>
          <a:xfrm>
            <a:off x="228600" y="914400"/>
            <a:ext cx="304800" cy="381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hlinkClick r:id="rId4" action="ppaction://hlinksldjump"/>
          </p:cNvPr>
          <p:cNvSpPr txBox="1"/>
          <p:nvPr/>
        </p:nvSpPr>
        <p:spPr>
          <a:xfrm>
            <a:off x="0" y="1371600"/>
            <a:ext cx="800219" cy="24622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Read Me!</a:t>
            </a:r>
            <a:endParaRPr lang="en-US" sz="1000" dirty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</p:txBody>
      </p:sp>
      <p:sp>
        <p:nvSpPr>
          <p:cNvPr id="21" name="Rectangle 20">
            <a:hlinkClick r:id="rId4" action="ppaction://hlinksldjump"/>
          </p:cNvPr>
          <p:cNvSpPr/>
          <p:nvPr/>
        </p:nvSpPr>
        <p:spPr>
          <a:xfrm>
            <a:off x="269790" y="982362"/>
            <a:ext cx="228600" cy="45719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hlinkClick r:id="rId4" action="ppaction://hlinksldjump"/>
          </p:cNvPr>
          <p:cNvSpPr/>
          <p:nvPr/>
        </p:nvSpPr>
        <p:spPr>
          <a:xfrm>
            <a:off x="271848" y="1075038"/>
            <a:ext cx="228600" cy="45719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hlinkClick r:id="rId4" action="ppaction://hlinksldjump"/>
          </p:cNvPr>
          <p:cNvSpPr/>
          <p:nvPr/>
        </p:nvSpPr>
        <p:spPr>
          <a:xfrm>
            <a:off x="269790" y="1167714"/>
            <a:ext cx="228600" cy="45719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hlinkClick r:id="rId3" action="ppaction://hlinksldjump"/>
          </p:cNvPr>
          <p:cNvSpPr txBox="1"/>
          <p:nvPr/>
        </p:nvSpPr>
        <p:spPr>
          <a:xfrm>
            <a:off x="0" y="2316096"/>
            <a:ext cx="800219" cy="24622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000" dirty="0" smtClean="0"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Computer</a:t>
            </a:r>
            <a:endParaRPr lang="en-US" sz="1000" dirty="0"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</p:txBody>
      </p:sp>
      <p:sp>
        <p:nvSpPr>
          <p:cNvPr id="25" name="Rectangle 24">
            <a:hlinkClick r:id="rId3" action="ppaction://hlinksldjump"/>
          </p:cNvPr>
          <p:cNvSpPr/>
          <p:nvPr/>
        </p:nvSpPr>
        <p:spPr>
          <a:xfrm>
            <a:off x="914400" y="2286000"/>
            <a:ext cx="228600" cy="3048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hlinkClick r:id="rId3" action="ppaction://hlinksldjump"/>
          </p:cNvPr>
          <p:cNvSpPr/>
          <p:nvPr/>
        </p:nvSpPr>
        <p:spPr>
          <a:xfrm>
            <a:off x="968188" y="2354516"/>
            <a:ext cx="121542" cy="762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0" y="2667000"/>
            <a:ext cx="1447800" cy="45719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hlinkClick r:id="rId3" action="ppaction://hlinksldjump"/>
          </p:cNvPr>
          <p:cNvSpPr/>
          <p:nvPr/>
        </p:nvSpPr>
        <p:spPr>
          <a:xfrm>
            <a:off x="0" y="2209800"/>
            <a:ext cx="14478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76200" y="6553200"/>
            <a:ext cx="9296400" cy="3048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>
            <a:hlinkClick r:id="" action="ppaction://hlinkshowjump?jump=nextslide"/>
          </p:cNvPr>
          <p:cNvSpPr/>
          <p:nvPr/>
        </p:nvSpPr>
        <p:spPr>
          <a:xfrm>
            <a:off x="76200" y="6324600"/>
            <a:ext cx="381000" cy="4572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hlinkClick r:id="" action="ppaction://hlinkshowjump?jump=previousslide"/>
          </p:cNvPr>
          <p:cNvSpPr txBox="1"/>
          <p:nvPr/>
        </p:nvSpPr>
        <p:spPr>
          <a:xfrm>
            <a:off x="45342" y="6196555"/>
            <a:ext cx="38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600" dirty="0" smtClean="0">
                <a:latin typeface="Candara" pitchFamily="34" charset="0"/>
                <a:ea typeface="Malgun Gothic" pitchFamily="34" charset="-127"/>
              </a:rPr>
              <a:t>π</a:t>
            </a:r>
            <a:endParaRPr lang="en-US" sz="2400" dirty="0">
              <a:latin typeface="Candara" pitchFamily="34" charset="0"/>
              <a:ea typeface="Malgun Gothic" pitchFamily="34" charset="-127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90600" y="609600"/>
            <a:ext cx="7239000" cy="556260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90600" y="609600"/>
            <a:ext cx="7239000" cy="3048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hlinkClick r:id="rId2" action="ppaction://hlinksldjump"/>
          </p:cNvPr>
          <p:cNvSpPr/>
          <p:nvPr/>
        </p:nvSpPr>
        <p:spPr>
          <a:xfrm>
            <a:off x="8001000" y="685800"/>
            <a:ext cx="152400" cy="152400"/>
          </a:xfrm>
          <a:prstGeom prst="rect">
            <a:avLst/>
          </a:prstGeom>
          <a:solidFill>
            <a:srgbClr val="C0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hlinkClick r:id="rId3" action="ppaction://hlinksldjump"/>
          </p:cNvPr>
          <p:cNvSpPr txBox="1"/>
          <p:nvPr/>
        </p:nvSpPr>
        <p:spPr>
          <a:xfrm>
            <a:off x="990600" y="609600"/>
            <a:ext cx="1056700" cy="30777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Computer</a:t>
            </a:r>
            <a:endParaRPr lang="en-US" sz="1400" dirty="0"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</p:txBody>
      </p:sp>
      <p:sp>
        <p:nvSpPr>
          <p:cNvPr id="19" name="Rectangle 18">
            <a:hlinkClick r:id="rId4" action="ppaction://hlinksldjump"/>
          </p:cNvPr>
          <p:cNvSpPr/>
          <p:nvPr/>
        </p:nvSpPr>
        <p:spPr>
          <a:xfrm>
            <a:off x="8915400" y="6629400"/>
            <a:ext cx="152400" cy="1524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Cross 19">
            <a:hlinkClick r:id="rId4" action="ppaction://hlinksldjump"/>
          </p:cNvPr>
          <p:cNvSpPr/>
          <p:nvPr/>
        </p:nvSpPr>
        <p:spPr>
          <a:xfrm rot="2566486">
            <a:off x="8954246" y="6668107"/>
            <a:ext cx="77816" cy="78111"/>
          </a:xfrm>
          <a:prstGeom prst="plus">
            <a:avLst>
              <a:gd name="adj" fmla="val 42916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hlinkClick r:id="rId3" action="ppaction://hlinksldjump"/>
          </p:cNvPr>
          <p:cNvSpPr txBox="1"/>
          <p:nvPr/>
        </p:nvSpPr>
        <p:spPr>
          <a:xfrm>
            <a:off x="0" y="533400"/>
            <a:ext cx="800219" cy="24622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Computer</a:t>
            </a:r>
            <a:endParaRPr lang="en-US" sz="1000" dirty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</p:txBody>
      </p:sp>
      <p:sp>
        <p:nvSpPr>
          <p:cNvPr id="22" name="Rectangle 21">
            <a:hlinkClick r:id="rId3" action="ppaction://hlinksldjump"/>
          </p:cNvPr>
          <p:cNvSpPr/>
          <p:nvPr/>
        </p:nvSpPr>
        <p:spPr>
          <a:xfrm>
            <a:off x="228600" y="152400"/>
            <a:ext cx="304800" cy="381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hlinkClick r:id="rId3" action="ppaction://hlinksldjump"/>
          </p:cNvPr>
          <p:cNvSpPr/>
          <p:nvPr/>
        </p:nvSpPr>
        <p:spPr>
          <a:xfrm>
            <a:off x="273942" y="213486"/>
            <a:ext cx="228600" cy="762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hlinkClick r:id="rId5" action="ppaction://hlinksldjump"/>
          </p:cNvPr>
          <p:cNvSpPr/>
          <p:nvPr/>
        </p:nvSpPr>
        <p:spPr>
          <a:xfrm>
            <a:off x="228600" y="914400"/>
            <a:ext cx="304800" cy="381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hlinkClick r:id="rId5" action="ppaction://hlinksldjump"/>
          </p:cNvPr>
          <p:cNvSpPr txBox="1"/>
          <p:nvPr/>
        </p:nvSpPr>
        <p:spPr>
          <a:xfrm>
            <a:off x="0" y="1371600"/>
            <a:ext cx="800219" cy="24622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Read Me!</a:t>
            </a:r>
            <a:endParaRPr lang="en-US" sz="1000" dirty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</p:txBody>
      </p:sp>
      <p:sp>
        <p:nvSpPr>
          <p:cNvPr id="26" name="Rectangle 25">
            <a:hlinkClick r:id="rId5" action="ppaction://hlinksldjump"/>
          </p:cNvPr>
          <p:cNvSpPr/>
          <p:nvPr/>
        </p:nvSpPr>
        <p:spPr>
          <a:xfrm>
            <a:off x="269790" y="982362"/>
            <a:ext cx="228600" cy="45719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hlinkClick r:id="rId5" action="ppaction://hlinksldjump"/>
          </p:cNvPr>
          <p:cNvSpPr/>
          <p:nvPr/>
        </p:nvSpPr>
        <p:spPr>
          <a:xfrm>
            <a:off x="271848" y="1075038"/>
            <a:ext cx="228600" cy="45719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hlinkClick r:id="rId5" action="ppaction://hlinksldjump"/>
          </p:cNvPr>
          <p:cNvSpPr/>
          <p:nvPr/>
        </p:nvSpPr>
        <p:spPr>
          <a:xfrm>
            <a:off x="269790" y="1167714"/>
            <a:ext cx="228600" cy="45719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hlinkClick r:id="rId6" action="ppaction://hlinksldjump"/>
          </p:cNvPr>
          <p:cNvSpPr/>
          <p:nvPr/>
        </p:nvSpPr>
        <p:spPr>
          <a:xfrm>
            <a:off x="3200400" y="2743200"/>
            <a:ext cx="304800" cy="381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hlinkClick r:id="rId3" action="ppaction://hlinksldjump"/>
          </p:cNvPr>
          <p:cNvSpPr/>
          <p:nvPr/>
        </p:nvSpPr>
        <p:spPr>
          <a:xfrm>
            <a:off x="3245742" y="2804286"/>
            <a:ext cx="228600" cy="762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>
            <a:hlinkClick r:id="rId6" action="ppaction://hlinksldjump"/>
          </p:cNvPr>
          <p:cNvSpPr txBox="1"/>
          <p:nvPr/>
        </p:nvSpPr>
        <p:spPr>
          <a:xfrm>
            <a:off x="3657600" y="2819400"/>
            <a:ext cx="1492716" cy="24622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000" dirty="0" smtClean="0"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System Files (C:)</a:t>
            </a:r>
            <a:endParaRPr lang="en-US" sz="1000" dirty="0"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76200" y="6553200"/>
            <a:ext cx="9296400" cy="3048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>
            <a:hlinkClick r:id="" action="ppaction://hlinkshowjump?jump=nextslide"/>
          </p:cNvPr>
          <p:cNvSpPr/>
          <p:nvPr/>
        </p:nvSpPr>
        <p:spPr>
          <a:xfrm>
            <a:off x="76200" y="6324600"/>
            <a:ext cx="381000" cy="4572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hlinkClick r:id="rId2" action="ppaction://hlinksldjump"/>
          </p:cNvPr>
          <p:cNvSpPr txBox="1"/>
          <p:nvPr/>
        </p:nvSpPr>
        <p:spPr>
          <a:xfrm>
            <a:off x="45342" y="6196555"/>
            <a:ext cx="38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600" dirty="0" smtClean="0">
                <a:latin typeface="Candara" pitchFamily="34" charset="0"/>
                <a:ea typeface="Malgun Gothic" pitchFamily="34" charset="-127"/>
              </a:rPr>
              <a:t>π</a:t>
            </a:r>
            <a:endParaRPr lang="en-US" sz="2400" dirty="0">
              <a:latin typeface="Candara" pitchFamily="34" charset="0"/>
              <a:ea typeface="Malgun Gothic" pitchFamily="34" charset="-127"/>
            </a:endParaRPr>
          </a:p>
        </p:txBody>
      </p:sp>
      <p:sp>
        <p:nvSpPr>
          <p:cNvPr id="11" name="Rectangle 10">
            <a:hlinkClick r:id="rId3" action="ppaction://hlinksldjump"/>
          </p:cNvPr>
          <p:cNvSpPr/>
          <p:nvPr/>
        </p:nvSpPr>
        <p:spPr>
          <a:xfrm>
            <a:off x="8915400" y="6629400"/>
            <a:ext cx="152400" cy="1524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Cross 12">
            <a:hlinkClick r:id="rId3" action="ppaction://hlinksldjump"/>
          </p:cNvPr>
          <p:cNvSpPr/>
          <p:nvPr/>
        </p:nvSpPr>
        <p:spPr>
          <a:xfrm rot="2566486">
            <a:off x="8954246" y="6668107"/>
            <a:ext cx="77816" cy="78111"/>
          </a:xfrm>
          <a:prstGeom prst="plus">
            <a:avLst>
              <a:gd name="adj" fmla="val 42916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ular Callout 13"/>
          <p:cNvSpPr/>
          <p:nvPr/>
        </p:nvSpPr>
        <p:spPr>
          <a:xfrm>
            <a:off x="8001000" y="6248400"/>
            <a:ext cx="1066800" cy="152400"/>
          </a:xfrm>
          <a:prstGeom prst="wedgeRectCallout">
            <a:avLst>
              <a:gd name="adj1" fmla="val 36464"/>
              <a:gd name="adj2" fmla="val 100338"/>
            </a:avLst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 smtClean="0">
                <a:solidFill>
                  <a:schemeClr val="tx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No Internet</a:t>
            </a:r>
          </a:p>
        </p:txBody>
      </p:sp>
      <p:sp>
        <p:nvSpPr>
          <p:cNvPr id="15" name="TextBox 14">
            <a:hlinkClick r:id="rId4" action="ppaction://hlinksldjump"/>
          </p:cNvPr>
          <p:cNvSpPr txBox="1"/>
          <p:nvPr/>
        </p:nvSpPr>
        <p:spPr>
          <a:xfrm>
            <a:off x="0" y="533400"/>
            <a:ext cx="800219" cy="24622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Computer</a:t>
            </a:r>
            <a:endParaRPr lang="en-US" sz="1000" dirty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</p:txBody>
      </p:sp>
      <p:sp>
        <p:nvSpPr>
          <p:cNvPr id="16" name="Rectangle 15">
            <a:hlinkClick r:id="rId4" action="ppaction://hlinksldjump"/>
          </p:cNvPr>
          <p:cNvSpPr/>
          <p:nvPr/>
        </p:nvSpPr>
        <p:spPr>
          <a:xfrm>
            <a:off x="228600" y="152400"/>
            <a:ext cx="304800" cy="381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hlinkClick r:id="rId4" action="ppaction://hlinksldjump"/>
          </p:cNvPr>
          <p:cNvSpPr/>
          <p:nvPr/>
        </p:nvSpPr>
        <p:spPr>
          <a:xfrm>
            <a:off x="273942" y="213486"/>
            <a:ext cx="228600" cy="762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hlinkClick r:id="rId5" action="ppaction://hlinksldjump"/>
          </p:cNvPr>
          <p:cNvSpPr/>
          <p:nvPr/>
        </p:nvSpPr>
        <p:spPr>
          <a:xfrm>
            <a:off x="228600" y="914400"/>
            <a:ext cx="304800" cy="381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hlinkClick r:id="rId5" action="ppaction://hlinksldjump"/>
          </p:cNvPr>
          <p:cNvSpPr txBox="1"/>
          <p:nvPr/>
        </p:nvSpPr>
        <p:spPr>
          <a:xfrm>
            <a:off x="0" y="1371600"/>
            <a:ext cx="800219" cy="24622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Read Me!</a:t>
            </a:r>
            <a:endParaRPr lang="en-US" sz="1000" dirty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</p:txBody>
      </p:sp>
      <p:sp>
        <p:nvSpPr>
          <p:cNvPr id="20" name="Rectangle 19">
            <a:hlinkClick r:id="rId5" action="ppaction://hlinksldjump"/>
          </p:cNvPr>
          <p:cNvSpPr/>
          <p:nvPr/>
        </p:nvSpPr>
        <p:spPr>
          <a:xfrm>
            <a:off x="269790" y="982362"/>
            <a:ext cx="228600" cy="45719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hlinkClick r:id="rId5" action="ppaction://hlinksldjump"/>
          </p:cNvPr>
          <p:cNvSpPr/>
          <p:nvPr/>
        </p:nvSpPr>
        <p:spPr>
          <a:xfrm>
            <a:off x="271848" y="1075038"/>
            <a:ext cx="228600" cy="45719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hlinkClick r:id="rId5" action="ppaction://hlinksldjump"/>
          </p:cNvPr>
          <p:cNvSpPr/>
          <p:nvPr/>
        </p:nvSpPr>
        <p:spPr>
          <a:xfrm>
            <a:off x="269790" y="1167714"/>
            <a:ext cx="228600" cy="45719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76200" y="6553200"/>
            <a:ext cx="9296400" cy="3048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>
            <a:hlinkClick r:id="rId2" action="ppaction://hlinksldjump"/>
          </p:cNvPr>
          <p:cNvSpPr/>
          <p:nvPr/>
        </p:nvSpPr>
        <p:spPr>
          <a:xfrm>
            <a:off x="76200" y="6324600"/>
            <a:ext cx="381000" cy="4572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hlinkClick r:id="rId2" action="ppaction://hlinksldjump"/>
          </p:cNvPr>
          <p:cNvSpPr txBox="1"/>
          <p:nvPr/>
        </p:nvSpPr>
        <p:spPr>
          <a:xfrm>
            <a:off x="45342" y="6196555"/>
            <a:ext cx="38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600" dirty="0" smtClean="0">
                <a:latin typeface="Candara" pitchFamily="34" charset="0"/>
                <a:ea typeface="Malgun Gothic" pitchFamily="34" charset="-127"/>
              </a:rPr>
              <a:t>π</a:t>
            </a:r>
            <a:endParaRPr lang="en-US" sz="2400" dirty="0">
              <a:latin typeface="Candara" pitchFamily="34" charset="0"/>
              <a:ea typeface="Malgun Gothic" pitchFamily="34" charset="-127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90600" y="609600"/>
            <a:ext cx="7239000" cy="556260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Read Me!</a:t>
            </a:r>
            <a:endParaRPr lang="en-US" dirty="0"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990600" y="609600"/>
            <a:ext cx="7239000" cy="3048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hlinkClick r:id="rId3" action="ppaction://hlinksldjump"/>
          </p:cNvPr>
          <p:cNvSpPr/>
          <p:nvPr/>
        </p:nvSpPr>
        <p:spPr>
          <a:xfrm>
            <a:off x="8001000" y="685800"/>
            <a:ext cx="152400" cy="152400"/>
          </a:xfrm>
          <a:prstGeom prst="rect">
            <a:avLst/>
          </a:prstGeom>
          <a:solidFill>
            <a:srgbClr val="C0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hlinkClick r:id="rId4" action="ppaction://hlinksldjump"/>
          </p:cNvPr>
          <p:cNvSpPr txBox="1"/>
          <p:nvPr/>
        </p:nvSpPr>
        <p:spPr>
          <a:xfrm>
            <a:off x="990600" y="609600"/>
            <a:ext cx="1056700" cy="30777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Read Me!</a:t>
            </a:r>
            <a:endParaRPr lang="en-US" sz="1400" dirty="0"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</p:txBody>
      </p:sp>
      <p:sp>
        <p:nvSpPr>
          <p:cNvPr id="19" name="Rectangle 18">
            <a:hlinkClick r:id="rId5" action="ppaction://hlinksldjump"/>
          </p:cNvPr>
          <p:cNvSpPr/>
          <p:nvPr/>
        </p:nvSpPr>
        <p:spPr>
          <a:xfrm>
            <a:off x="8915400" y="6629400"/>
            <a:ext cx="152400" cy="1524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Cross 19">
            <a:hlinkClick r:id="rId5" action="ppaction://hlinksldjump"/>
          </p:cNvPr>
          <p:cNvSpPr/>
          <p:nvPr/>
        </p:nvSpPr>
        <p:spPr>
          <a:xfrm rot="2566486">
            <a:off x="8954246" y="6668107"/>
            <a:ext cx="77816" cy="78111"/>
          </a:xfrm>
          <a:prstGeom prst="plus">
            <a:avLst>
              <a:gd name="adj" fmla="val 42916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hlinkClick r:id="rId4" action="ppaction://hlinksldjump"/>
          </p:cNvPr>
          <p:cNvSpPr txBox="1"/>
          <p:nvPr/>
        </p:nvSpPr>
        <p:spPr>
          <a:xfrm>
            <a:off x="0" y="533400"/>
            <a:ext cx="800219" cy="24622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Computer</a:t>
            </a:r>
            <a:endParaRPr lang="en-US" sz="1000" dirty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</p:txBody>
      </p:sp>
      <p:sp>
        <p:nvSpPr>
          <p:cNvPr id="22" name="Rectangle 21">
            <a:hlinkClick r:id="rId4" action="ppaction://hlinksldjump"/>
          </p:cNvPr>
          <p:cNvSpPr/>
          <p:nvPr/>
        </p:nvSpPr>
        <p:spPr>
          <a:xfrm>
            <a:off x="228600" y="152400"/>
            <a:ext cx="304800" cy="381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hlinkClick r:id="rId4" action="ppaction://hlinksldjump"/>
          </p:cNvPr>
          <p:cNvSpPr/>
          <p:nvPr/>
        </p:nvSpPr>
        <p:spPr>
          <a:xfrm>
            <a:off x="273942" y="213486"/>
            <a:ext cx="228600" cy="762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hlinkClick r:id="rId6" action="ppaction://hlinksldjump"/>
          </p:cNvPr>
          <p:cNvSpPr/>
          <p:nvPr/>
        </p:nvSpPr>
        <p:spPr>
          <a:xfrm>
            <a:off x="228600" y="914400"/>
            <a:ext cx="304800" cy="381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hlinkClick r:id="rId6" action="ppaction://hlinksldjump"/>
          </p:cNvPr>
          <p:cNvSpPr txBox="1"/>
          <p:nvPr/>
        </p:nvSpPr>
        <p:spPr>
          <a:xfrm>
            <a:off x="0" y="1371600"/>
            <a:ext cx="800219" cy="24622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Read Me!</a:t>
            </a:r>
            <a:endParaRPr lang="en-US" sz="1000" dirty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</p:txBody>
      </p:sp>
      <p:sp>
        <p:nvSpPr>
          <p:cNvPr id="17" name="Rectangle 16">
            <a:hlinkClick r:id="rId6" action="ppaction://hlinksldjump"/>
          </p:cNvPr>
          <p:cNvSpPr/>
          <p:nvPr/>
        </p:nvSpPr>
        <p:spPr>
          <a:xfrm>
            <a:off x="269790" y="982362"/>
            <a:ext cx="228600" cy="45719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hlinkClick r:id="rId6" action="ppaction://hlinksldjump"/>
          </p:cNvPr>
          <p:cNvSpPr/>
          <p:nvPr/>
        </p:nvSpPr>
        <p:spPr>
          <a:xfrm>
            <a:off x="271848" y="1075038"/>
            <a:ext cx="228600" cy="45719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hlinkClick r:id="rId6" action="ppaction://hlinksldjump"/>
          </p:cNvPr>
          <p:cNvSpPr/>
          <p:nvPr/>
        </p:nvSpPr>
        <p:spPr>
          <a:xfrm>
            <a:off x="269790" y="1167714"/>
            <a:ext cx="228600" cy="45719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1066800" y="990600"/>
            <a:ext cx="715772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Welcome to Project Leviathan!</a:t>
            </a:r>
          </a:p>
          <a:p>
            <a:r>
              <a:rPr lang="en-US" sz="1200" dirty="0" smtClean="0"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You have been specially selected to test out our new software! Your mind has been linked to our computer. Your objective is to test the new software for any bugs.</a:t>
            </a:r>
          </a:p>
          <a:p>
            <a:endParaRPr lang="en-US" sz="1200" dirty="0" smtClean="0"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  <a:p>
            <a:r>
              <a:rPr lang="en-US" sz="1200" dirty="0" smtClean="0"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*Try not to open any suspicious looking files*</a:t>
            </a:r>
          </a:p>
          <a:p>
            <a:r>
              <a:rPr lang="en-US" dirty="0" smtClean="0"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 </a:t>
            </a:r>
            <a:endParaRPr lang="en-US" dirty="0"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76200" y="6553200"/>
            <a:ext cx="9296400" cy="3048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>
            <a:hlinkClick r:id="rId2" action="ppaction://hlinksldjump"/>
          </p:cNvPr>
          <p:cNvSpPr/>
          <p:nvPr/>
        </p:nvSpPr>
        <p:spPr>
          <a:xfrm>
            <a:off x="76200" y="6324600"/>
            <a:ext cx="381000" cy="4572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hlinkClick r:id="rId2" action="ppaction://hlinksldjump"/>
          </p:cNvPr>
          <p:cNvSpPr txBox="1"/>
          <p:nvPr/>
        </p:nvSpPr>
        <p:spPr>
          <a:xfrm>
            <a:off x="45342" y="6196555"/>
            <a:ext cx="38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600" dirty="0" smtClean="0">
                <a:latin typeface="Candara" pitchFamily="34" charset="0"/>
                <a:ea typeface="Malgun Gothic" pitchFamily="34" charset="-127"/>
              </a:rPr>
              <a:t>π</a:t>
            </a:r>
            <a:endParaRPr lang="en-US" sz="2400" dirty="0">
              <a:latin typeface="Candara" pitchFamily="34" charset="0"/>
              <a:ea typeface="Malgun Gothic" pitchFamily="34" charset="-127"/>
            </a:endParaRPr>
          </a:p>
        </p:txBody>
      </p:sp>
      <p:sp>
        <p:nvSpPr>
          <p:cNvPr id="7" name="TextBox 6">
            <a:hlinkClick r:id="rId3" action="ppaction://hlinksldjump"/>
          </p:cNvPr>
          <p:cNvSpPr txBox="1"/>
          <p:nvPr/>
        </p:nvSpPr>
        <p:spPr>
          <a:xfrm>
            <a:off x="0" y="533400"/>
            <a:ext cx="800219" cy="24622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Computer</a:t>
            </a:r>
            <a:endParaRPr lang="en-US" sz="1000" dirty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</p:txBody>
      </p:sp>
      <p:sp>
        <p:nvSpPr>
          <p:cNvPr id="8" name="Rectangle 7">
            <a:hlinkClick r:id="rId3" action="ppaction://hlinksldjump"/>
          </p:cNvPr>
          <p:cNvSpPr/>
          <p:nvPr/>
        </p:nvSpPr>
        <p:spPr>
          <a:xfrm>
            <a:off x="228600" y="152400"/>
            <a:ext cx="304800" cy="381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hlinkClick r:id="rId3" action="ppaction://hlinksldjump"/>
          </p:cNvPr>
          <p:cNvSpPr/>
          <p:nvPr/>
        </p:nvSpPr>
        <p:spPr>
          <a:xfrm>
            <a:off x="273942" y="213486"/>
            <a:ext cx="228600" cy="762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hlinkClick r:id="rId4" action="ppaction://hlinksldjump"/>
          </p:cNvPr>
          <p:cNvSpPr/>
          <p:nvPr/>
        </p:nvSpPr>
        <p:spPr>
          <a:xfrm>
            <a:off x="8915400" y="6629400"/>
            <a:ext cx="152400" cy="1524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Cross 12">
            <a:hlinkClick r:id="rId4" action="ppaction://hlinksldjump"/>
          </p:cNvPr>
          <p:cNvSpPr/>
          <p:nvPr/>
        </p:nvSpPr>
        <p:spPr>
          <a:xfrm rot="2566486">
            <a:off x="8954246" y="6668107"/>
            <a:ext cx="77816" cy="78111"/>
          </a:xfrm>
          <a:prstGeom prst="plus">
            <a:avLst>
              <a:gd name="adj" fmla="val 42916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hlinkClick r:id="rId5" action="ppaction://hlinksldjump"/>
          </p:cNvPr>
          <p:cNvSpPr/>
          <p:nvPr/>
        </p:nvSpPr>
        <p:spPr>
          <a:xfrm>
            <a:off x="228600" y="914400"/>
            <a:ext cx="304800" cy="381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hlinkClick r:id="rId5" action="ppaction://hlinksldjump"/>
          </p:cNvPr>
          <p:cNvSpPr txBox="1"/>
          <p:nvPr/>
        </p:nvSpPr>
        <p:spPr>
          <a:xfrm>
            <a:off x="0" y="1371600"/>
            <a:ext cx="800219" cy="24622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Read Me!</a:t>
            </a:r>
            <a:endParaRPr lang="en-US" sz="1000" dirty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</p:txBody>
      </p:sp>
      <p:sp>
        <p:nvSpPr>
          <p:cNvPr id="19" name="Rectangle 18">
            <a:hlinkClick r:id="rId5" action="ppaction://hlinksldjump"/>
          </p:cNvPr>
          <p:cNvSpPr/>
          <p:nvPr/>
        </p:nvSpPr>
        <p:spPr>
          <a:xfrm>
            <a:off x="269790" y="982362"/>
            <a:ext cx="228600" cy="45719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hlinkClick r:id="rId5" action="ppaction://hlinksldjump"/>
          </p:cNvPr>
          <p:cNvSpPr/>
          <p:nvPr/>
        </p:nvSpPr>
        <p:spPr>
          <a:xfrm>
            <a:off x="271848" y="1075038"/>
            <a:ext cx="228600" cy="45719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hlinkClick r:id="rId5" action="ppaction://hlinksldjump"/>
          </p:cNvPr>
          <p:cNvSpPr/>
          <p:nvPr/>
        </p:nvSpPr>
        <p:spPr>
          <a:xfrm>
            <a:off x="269790" y="1167714"/>
            <a:ext cx="228600" cy="45719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419600" y="2971800"/>
            <a:ext cx="304800" cy="381000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hlinkClick r:id="rId6" action="ppaction://hlinksldjump"/>
          </p:cNvPr>
          <p:cNvSpPr txBox="1"/>
          <p:nvPr/>
        </p:nvSpPr>
        <p:spPr>
          <a:xfrm>
            <a:off x="4229725" y="3429000"/>
            <a:ext cx="723275" cy="24622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Mystery</a:t>
            </a:r>
            <a:endParaRPr lang="en-US" sz="1000" dirty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</p:txBody>
      </p:sp>
      <p:sp>
        <p:nvSpPr>
          <p:cNvPr id="23" name="TextBox 22">
            <a:hlinkClick r:id="rId6" action="ppaction://hlinksldjump"/>
          </p:cNvPr>
          <p:cNvSpPr txBox="1"/>
          <p:nvPr/>
        </p:nvSpPr>
        <p:spPr>
          <a:xfrm>
            <a:off x="4343400" y="2819400"/>
            <a:ext cx="463588" cy="64633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?</a:t>
            </a:r>
            <a:endParaRPr lang="en-US" sz="3600" dirty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76200" y="6553200"/>
            <a:ext cx="9296400" cy="3048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>
            <a:hlinkClick r:id="" action="ppaction://hlinkshowjump?jump=nextslide"/>
          </p:cNvPr>
          <p:cNvSpPr/>
          <p:nvPr/>
        </p:nvSpPr>
        <p:spPr>
          <a:xfrm>
            <a:off x="76200" y="6324600"/>
            <a:ext cx="381000" cy="4572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hlinkClick r:id="" action="ppaction://hlinkshowjump?jump=previousslide"/>
          </p:cNvPr>
          <p:cNvSpPr txBox="1"/>
          <p:nvPr/>
        </p:nvSpPr>
        <p:spPr>
          <a:xfrm>
            <a:off x="45342" y="6196555"/>
            <a:ext cx="38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600" dirty="0" smtClean="0">
                <a:latin typeface="Candara" pitchFamily="34" charset="0"/>
                <a:ea typeface="Malgun Gothic" pitchFamily="34" charset="-127"/>
              </a:rPr>
              <a:t>π</a:t>
            </a:r>
            <a:endParaRPr lang="en-US" sz="2400" dirty="0">
              <a:latin typeface="Candara" pitchFamily="34" charset="0"/>
              <a:ea typeface="Malgun Gothic" pitchFamily="34" charset="-127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90600" y="609600"/>
            <a:ext cx="7239000" cy="556260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90600" y="609600"/>
            <a:ext cx="7239000" cy="3048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hlinkClick r:id="rId2" action="ppaction://hlinksldjump"/>
          </p:cNvPr>
          <p:cNvSpPr/>
          <p:nvPr/>
        </p:nvSpPr>
        <p:spPr>
          <a:xfrm>
            <a:off x="8001000" y="685800"/>
            <a:ext cx="152400" cy="152400"/>
          </a:xfrm>
          <a:prstGeom prst="rect">
            <a:avLst/>
          </a:prstGeom>
          <a:solidFill>
            <a:srgbClr val="C0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hlinkClick r:id="rId3" action="ppaction://hlinksldjump"/>
          </p:cNvPr>
          <p:cNvSpPr txBox="1"/>
          <p:nvPr/>
        </p:nvSpPr>
        <p:spPr>
          <a:xfrm>
            <a:off x="990600" y="609600"/>
            <a:ext cx="1056700" cy="30777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Computer</a:t>
            </a:r>
            <a:endParaRPr lang="en-US" sz="1400" dirty="0"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</p:txBody>
      </p:sp>
      <p:sp>
        <p:nvSpPr>
          <p:cNvPr id="19" name="Rectangle 18">
            <a:hlinkClick r:id="rId4" action="ppaction://hlinksldjump"/>
          </p:cNvPr>
          <p:cNvSpPr/>
          <p:nvPr/>
        </p:nvSpPr>
        <p:spPr>
          <a:xfrm>
            <a:off x="8915400" y="6629400"/>
            <a:ext cx="152400" cy="1524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Cross 19">
            <a:hlinkClick r:id="rId4" action="ppaction://hlinksldjump"/>
          </p:cNvPr>
          <p:cNvSpPr/>
          <p:nvPr/>
        </p:nvSpPr>
        <p:spPr>
          <a:xfrm rot="2566486">
            <a:off x="8954246" y="6668107"/>
            <a:ext cx="77816" cy="78111"/>
          </a:xfrm>
          <a:prstGeom prst="plus">
            <a:avLst>
              <a:gd name="adj" fmla="val 42916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hlinkClick r:id="rId3" action="ppaction://hlinksldjump"/>
          </p:cNvPr>
          <p:cNvSpPr txBox="1"/>
          <p:nvPr/>
        </p:nvSpPr>
        <p:spPr>
          <a:xfrm>
            <a:off x="0" y="533400"/>
            <a:ext cx="800219" cy="24622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Computer</a:t>
            </a:r>
            <a:endParaRPr lang="en-US" sz="1000" dirty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</p:txBody>
      </p:sp>
      <p:sp>
        <p:nvSpPr>
          <p:cNvPr id="22" name="Rectangle 21">
            <a:hlinkClick r:id="rId3" action="ppaction://hlinksldjump"/>
          </p:cNvPr>
          <p:cNvSpPr/>
          <p:nvPr/>
        </p:nvSpPr>
        <p:spPr>
          <a:xfrm>
            <a:off x="228600" y="152400"/>
            <a:ext cx="304800" cy="381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hlinkClick r:id="rId3" action="ppaction://hlinksldjump"/>
          </p:cNvPr>
          <p:cNvSpPr/>
          <p:nvPr/>
        </p:nvSpPr>
        <p:spPr>
          <a:xfrm>
            <a:off x="273942" y="213486"/>
            <a:ext cx="228600" cy="762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hlinkClick r:id="rId5" action="ppaction://hlinksldjump"/>
          </p:cNvPr>
          <p:cNvSpPr/>
          <p:nvPr/>
        </p:nvSpPr>
        <p:spPr>
          <a:xfrm>
            <a:off x="228600" y="914400"/>
            <a:ext cx="304800" cy="381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hlinkClick r:id="rId5" action="ppaction://hlinksldjump"/>
          </p:cNvPr>
          <p:cNvSpPr txBox="1"/>
          <p:nvPr/>
        </p:nvSpPr>
        <p:spPr>
          <a:xfrm>
            <a:off x="0" y="1371600"/>
            <a:ext cx="800219" cy="24622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Read Me!</a:t>
            </a:r>
            <a:endParaRPr lang="en-US" sz="1000" dirty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</p:txBody>
      </p:sp>
      <p:sp>
        <p:nvSpPr>
          <p:cNvPr id="26" name="Rectangle 25">
            <a:hlinkClick r:id="rId5" action="ppaction://hlinksldjump"/>
          </p:cNvPr>
          <p:cNvSpPr/>
          <p:nvPr/>
        </p:nvSpPr>
        <p:spPr>
          <a:xfrm>
            <a:off x="269790" y="982362"/>
            <a:ext cx="228600" cy="45719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hlinkClick r:id="rId5" action="ppaction://hlinksldjump"/>
          </p:cNvPr>
          <p:cNvSpPr/>
          <p:nvPr/>
        </p:nvSpPr>
        <p:spPr>
          <a:xfrm>
            <a:off x="271848" y="1075038"/>
            <a:ext cx="228600" cy="45719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hlinkClick r:id="rId5" action="ppaction://hlinksldjump"/>
          </p:cNvPr>
          <p:cNvSpPr/>
          <p:nvPr/>
        </p:nvSpPr>
        <p:spPr>
          <a:xfrm>
            <a:off x="269790" y="1167714"/>
            <a:ext cx="228600" cy="45719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hlinkClick r:id="rId3" action="ppaction://hlinksldjump"/>
          </p:cNvPr>
          <p:cNvSpPr/>
          <p:nvPr/>
        </p:nvSpPr>
        <p:spPr>
          <a:xfrm>
            <a:off x="3200400" y="2743200"/>
            <a:ext cx="304800" cy="381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hlinkClick r:id="rId3" action="ppaction://hlinksldjump"/>
          </p:cNvPr>
          <p:cNvSpPr/>
          <p:nvPr/>
        </p:nvSpPr>
        <p:spPr>
          <a:xfrm>
            <a:off x="3245742" y="2804286"/>
            <a:ext cx="228600" cy="762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>
            <a:hlinkClick r:id="rId3" action="ppaction://hlinksldjump"/>
          </p:cNvPr>
          <p:cNvSpPr txBox="1"/>
          <p:nvPr/>
        </p:nvSpPr>
        <p:spPr>
          <a:xfrm>
            <a:off x="3657600" y="2819400"/>
            <a:ext cx="1492716" cy="24622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000" dirty="0" smtClean="0"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System Files (C:)</a:t>
            </a:r>
            <a:endParaRPr lang="en-US" sz="1000" dirty="0"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514600" y="1981200"/>
            <a:ext cx="3200400" cy="198120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2514600" y="1981200"/>
            <a:ext cx="3200400" cy="3048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hlinkClick r:id="rId3" action="ppaction://hlinksldjump"/>
          </p:cNvPr>
          <p:cNvSpPr/>
          <p:nvPr/>
        </p:nvSpPr>
        <p:spPr>
          <a:xfrm>
            <a:off x="5486400" y="2057400"/>
            <a:ext cx="152400" cy="152400"/>
          </a:xfrm>
          <a:prstGeom prst="rect">
            <a:avLst/>
          </a:prstGeom>
          <a:solidFill>
            <a:srgbClr val="C0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>
            <a:hlinkClick r:id="rId3" action="ppaction://hlinksldjump"/>
          </p:cNvPr>
          <p:cNvSpPr txBox="1"/>
          <p:nvPr/>
        </p:nvSpPr>
        <p:spPr>
          <a:xfrm>
            <a:off x="2514600" y="1981200"/>
            <a:ext cx="729687" cy="30777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ERROR</a:t>
            </a:r>
            <a:endParaRPr lang="en-US" sz="1400" dirty="0"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</p:txBody>
      </p:sp>
      <p:sp>
        <p:nvSpPr>
          <p:cNvPr id="39" name="TextBox 38">
            <a:hlinkClick r:id="rId3" action="ppaction://hlinksldjump"/>
          </p:cNvPr>
          <p:cNvSpPr txBox="1"/>
          <p:nvPr/>
        </p:nvSpPr>
        <p:spPr>
          <a:xfrm>
            <a:off x="3048000" y="2895600"/>
            <a:ext cx="2146742" cy="30777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FILES UNACCESSABLE</a:t>
            </a:r>
            <a:endParaRPr lang="en-US" sz="1400" dirty="0"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76200" y="6553200"/>
            <a:ext cx="9296400" cy="3048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>
            <a:hlinkClick r:id="" action="ppaction://hlinkshowjump?jump=nextslide"/>
          </p:cNvPr>
          <p:cNvSpPr/>
          <p:nvPr/>
        </p:nvSpPr>
        <p:spPr>
          <a:xfrm>
            <a:off x="76200" y="6324600"/>
            <a:ext cx="381000" cy="4572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hlinkClick r:id="" action="ppaction://hlinkshowjump?jump=nextslide"/>
          </p:cNvPr>
          <p:cNvSpPr txBox="1"/>
          <p:nvPr/>
        </p:nvSpPr>
        <p:spPr>
          <a:xfrm>
            <a:off x="45342" y="6196555"/>
            <a:ext cx="38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600" dirty="0" smtClean="0">
                <a:latin typeface="Candara" pitchFamily="34" charset="0"/>
                <a:ea typeface="Malgun Gothic" pitchFamily="34" charset="-127"/>
              </a:rPr>
              <a:t>π</a:t>
            </a:r>
            <a:endParaRPr lang="en-US" sz="2400" dirty="0">
              <a:latin typeface="Candara" pitchFamily="34" charset="0"/>
              <a:ea typeface="Malgun Gothic" pitchFamily="34" charset="-127"/>
            </a:endParaRPr>
          </a:p>
        </p:txBody>
      </p:sp>
      <p:sp>
        <p:nvSpPr>
          <p:cNvPr id="7" name="TextBox 6">
            <a:hlinkClick r:id="rId2" action="ppaction://hlinksldjump"/>
          </p:cNvPr>
          <p:cNvSpPr txBox="1"/>
          <p:nvPr/>
        </p:nvSpPr>
        <p:spPr>
          <a:xfrm>
            <a:off x="0" y="533400"/>
            <a:ext cx="800219" cy="24622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Computer</a:t>
            </a:r>
            <a:endParaRPr lang="en-US" sz="1000" dirty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</p:txBody>
      </p:sp>
      <p:sp>
        <p:nvSpPr>
          <p:cNvPr id="8" name="Rectangle 7">
            <a:hlinkClick r:id="rId2" action="ppaction://hlinksldjump"/>
          </p:cNvPr>
          <p:cNvSpPr/>
          <p:nvPr/>
        </p:nvSpPr>
        <p:spPr>
          <a:xfrm>
            <a:off x="228600" y="152400"/>
            <a:ext cx="304800" cy="381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hlinkClick r:id="rId2" action="ppaction://hlinksldjump"/>
          </p:cNvPr>
          <p:cNvSpPr/>
          <p:nvPr/>
        </p:nvSpPr>
        <p:spPr>
          <a:xfrm>
            <a:off x="273942" y="213486"/>
            <a:ext cx="228600" cy="762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hlinkClick r:id="rId3" action="ppaction://hlinksldjump"/>
          </p:cNvPr>
          <p:cNvSpPr/>
          <p:nvPr/>
        </p:nvSpPr>
        <p:spPr>
          <a:xfrm>
            <a:off x="8915400" y="6629400"/>
            <a:ext cx="152400" cy="1524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Cross 12">
            <a:hlinkClick r:id="rId3" action="ppaction://hlinksldjump"/>
          </p:cNvPr>
          <p:cNvSpPr/>
          <p:nvPr/>
        </p:nvSpPr>
        <p:spPr>
          <a:xfrm rot="2566486">
            <a:off x="8954246" y="6668107"/>
            <a:ext cx="77816" cy="78111"/>
          </a:xfrm>
          <a:prstGeom prst="plus">
            <a:avLst>
              <a:gd name="adj" fmla="val 42916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hlinkClick r:id="rId4" action="ppaction://hlinksldjump"/>
          </p:cNvPr>
          <p:cNvSpPr/>
          <p:nvPr/>
        </p:nvSpPr>
        <p:spPr>
          <a:xfrm>
            <a:off x="228600" y="914400"/>
            <a:ext cx="304800" cy="381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hlinkClick r:id="rId4" action="ppaction://hlinksldjump"/>
          </p:cNvPr>
          <p:cNvSpPr txBox="1"/>
          <p:nvPr/>
        </p:nvSpPr>
        <p:spPr>
          <a:xfrm>
            <a:off x="0" y="1371600"/>
            <a:ext cx="800219" cy="24622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Read Me!</a:t>
            </a:r>
            <a:endParaRPr lang="en-US" sz="1000" dirty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</p:txBody>
      </p:sp>
      <p:sp>
        <p:nvSpPr>
          <p:cNvPr id="19" name="Rectangle 18">
            <a:hlinkClick r:id="rId4" action="ppaction://hlinksldjump"/>
          </p:cNvPr>
          <p:cNvSpPr/>
          <p:nvPr/>
        </p:nvSpPr>
        <p:spPr>
          <a:xfrm>
            <a:off x="269790" y="982362"/>
            <a:ext cx="228600" cy="45719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hlinkClick r:id="rId4" action="ppaction://hlinksldjump"/>
          </p:cNvPr>
          <p:cNvSpPr/>
          <p:nvPr/>
        </p:nvSpPr>
        <p:spPr>
          <a:xfrm>
            <a:off x="271848" y="1075038"/>
            <a:ext cx="228600" cy="45719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hlinkClick r:id="rId4" action="ppaction://hlinksldjump"/>
          </p:cNvPr>
          <p:cNvSpPr/>
          <p:nvPr/>
        </p:nvSpPr>
        <p:spPr>
          <a:xfrm>
            <a:off x="269790" y="1167714"/>
            <a:ext cx="228600" cy="45719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419600" y="2971800"/>
            <a:ext cx="304800" cy="381000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hlinkClick r:id="rId5" action="ppaction://hlinksldjump"/>
          </p:cNvPr>
          <p:cNvSpPr txBox="1"/>
          <p:nvPr/>
        </p:nvSpPr>
        <p:spPr>
          <a:xfrm>
            <a:off x="4229725" y="3429000"/>
            <a:ext cx="723275" cy="24622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Mystery</a:t>
            </a:r>
            <a:endParaRPr lang="en-US" sz="1000" dirty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</p:txBody>
      </p:sp>
      <p:sp>
        <p:nvSpPr>
          <p:cNvPr id="23" name="TextBox 22">
            <a:hlinkClick r:id="rId5" action="ppaction://hlinksldjump"/>
          </p:cNvPr>
          <p:cNvSpPr txBox="1"/>
          <p:nvPr/>
        </p:nvSpPr>
        <p:spPr>
          <a:xfrm>
            <a:off x="4343400" y="2819400"/>
            <a:ext cx="463588" cy="64633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?</a:t>
            </a:r>
            <a:endParaRPr lang="en-US" sz="3600" dirty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</p:txBody>
      </p:sp>
    </p:spTree>
  </p:cSld>
  <p:clrMapOvr>
    <a:masterClrMapping/>
  </p:clrMapOvr>
  <p:transition advClick="0"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/>
      <p:bldP spid="7" grpId="0" animBg="1"/>
      <p:bldP spid="8" grpId="0" animBg="1"/>
      <p:bldP spid="10" grpId="0" animBg="1"/>
      <p:bldP spid="11" grpId="0" animBg="1"/>
      <p:bldP spid="13" grpId="0" animBg="1"/>
      <p:bldP spid="13" grpId="1" animBg="1"/>
      <p:bldP spid="14" grpId="0" animBg="1"/>
      <p:bldP spid="18" grpId="0" animBg="1"/>
      <p:bldP spid="19" grpId="0" animBg="1"/>
      <p:bldP spid="20" grpId="0" animBg="1"/>
      <p:bldP spid="21" grpId="0" animBg="1"/>
      <p:bldP spid="15" grpId="0" animBg="1"/>
      <p:bldP spid="16" grpId="0" animBg="1"/>
      <p:bldP spid="2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28800" y="1600200"/>
            <a:ext cx="46482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		</a:t>
            </a:r>
            <a:r>
              <a:rPr lang="en-US" dirty="0" smtClean="0">
                <a:solidFill>
                  <a:srgbClr val="FF0000"/>
                </a:solidFill>
              </a:rPr>
              <a:t>_______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	               ///|||||\\\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	              ) ,--. \\// ,--. (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	             { {   </a:t>
            </a:r>
            <a:r>
              <a:rPr lang="en-US" sz="2000" dirty="0" smtClean="0">
                <a:solidFill>
                  <a:srgbClr val="FF0000"/>
                </a:solidFill>
              </a:rPr>
              <a:t>} |#|{   }}</a:t>
            </a:r>
          </a:p>
          <a:p>
            <a:r>
              <a:rPr lang="en-US" sz="2000" dirty="0" smtClean="0">
                <a:solidFill>
                  <a:srgbClr val="FF0000"/>
                </a:solidFill>
              </a:rPr>
              <a:t>	             | ~  / , .\ ~ |</a:t>
            </a:r>
          </a:p>
          <a:p>
            <a:r>
              <a:rPr lang="en-US" sz="2000" dirty="0" smtClean="0">
                <a:solidFill>
                  <a:srgbClr val="FF0000"/>
                </a:solidFill>
              </a:rPr>
              <a:t>	              </a:t>
            </a:r>
            <a:r>
              <a:rPr lang="en-US" sz="1050" dirty="0" smtClean="0">
                <a:solidFill>
                  <a:schemeClr val="bg1"/>
                </a:solidFill>
              </a:rPr>
              <a:t>U</a:t>
            </a:r>
            <a:r>
              <a:rPr lang="en-US" sz="1600" dirty="0" smtClean="0">
                <a:solidFill>
                  <a:schemeClr val="bg1"/>
                </a:solidFill>
              </a:rPr>
              <a:t>U</a:t>
            </a:r>
            <a:r>
              <a:rPr lang="en-US" dirty="0" smtClean="0">
                <a:solidFill>
                  <a:schemeClr val="bg1"/>
                </a:solidFill>
              </a:rPr>
              <a:t>V</a:t>
            </a:r>
            <a:r>
              <a:rPr lang="en-US" sz="1400" dirty="0" smtClean="0">
                <a:solidFill>
                  <a:schemeClr val="bg1"/>
                </a:solidFill>
              </a:rPr>
              <a:t>U</a:t>
            </a:r>
            <a:r>
              <a:rPr lang="en-US" sz="1400" dirty="0" smtClean="0">
                <a:solidFill>
                  <a:srgbClr val="FF0000"/>
                </a:solidFill>
              </a:rPr>
              <a:t>   </a:t>
            </a:r>
            <a:r>
              <a:rPr lang="en-US" sz="1400" dirty="0" smtClean="0">
                <a:solidFill>
                  <a:schemeClr val="bg1"/>
                </a:solidFill>
              </a:rPr>
              <a:t>UU</a:t>
            </a:r>
            <a:r>
              <a:rPr lang="en-US" dirty="0" smtClean="0">
                <a:solidFill>
                  <a:schemeClr val="bg1"/>
                </a:solidFill>
              </a:rPr>
              <a:t>V</a:t>
            </a:r>
            <a:r>
              <a:rPr lang="en-US" sz="1600" dirty="0" smtClean="0">
                <a:solidFill>
                  <a:schemeClr val="bg1"/>
                </a:solidFill>
              </a:rPr>
              <a:t>U</a:t>
            </a:r>
            <a:r>
              <a:rPr lang="en-US" sz="1100" dirty="0" smtClean="0">
                <a:solidFill>
                  <a:schemeClr val="bg1"/>
                </a:solidFill>
              </a:rPr>
              <a:t>U</a:t>
            </a:r>
          </a:p>
          <a:p>
            <a:r>
              <a:rPr lang="en-US" sz="1100" dirty="0" smtClean="0">
                <a:solidFill>
                  <a:srgbClr val="FF0000"/>
                </a:solidFill>
              </a:rPr>
              <a:t>	                         \                                /</a:t>
            </a:r>
          </a:p>
          <a:p>
            <a:r>
              <a:rPr lang="en-US" sz="1100" dirty="0" smtClean="0">
                <a:solidFill>
                  <a:srgbClr val="FF0000"/>
                </a:solidFill>
              </a:rPr>
              <a:t>	                           |  </a:t>
            </a:r>
            <a:r>
              <a:rPr lang="en-US" sz="1100" dirty="0" smtClean="0">
                <a:solidFill>
                  <a:schemeClr val="bg1"/>
                </a:solidFill>
              </a:rPr>
              <a:t>n ^</a:t>
            </a:r>
            <a:r>
              <a:rPr lang="en-US" sz="1400" dirty="0" err="1" smtClean="0">
                <a:solidFill>
                  <a:schemeClr val="bg1"/>
                </a:solidFill>
              </a:rPr>
              <a:t>nnnn</a:t>
            </a:r>
            <a:r>
              <a:rPr lang="en-US" sz="1100" dirty="0" err="1" smtClean="0">
                <a:solidFill>
                  <a:schemeClr val="bg1"/>
                </a:solidFill>
              </a:rPr>
              <a:t>^nn</a:t>
            </a:r>
            <a:r>
              <a:rPr lang="en-US" sz="1100" dirty="0" smtClean="0">
                <a:solidFill>
                  <a:srgbClr val="FF0000"/>
                </a:solidFill>
              </a:rPr>
              <a:t> |</a:t>
            </a:r>
          </a:p>
          <a:p>
            <a:r>
              <a:rPr lang="en-US" sz="1100" dirty="0" smtClean="0">
                <a:solidFill>
                  <a:srgbClr val="FF0000"/>
                </a:solidFill>
              </a:rPr>
              <a:t>		‘-------------------’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0" y="4267200"/>
            <a:ext cx="29738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YOU SHOULD HAVE LEFT</a:t>
            </a:r>
          </a:p>
        </p:txBody>
      </p:sp>
      <p:sp>
        <p:nvSpPr>
          <p:cNvPr id="4" name="Rectangle 3"/>
          <p:cNvSpPr/>
          <p:nvPr/>
        </p:nvSpPr>
        <p:spPr>
          <a:xfrm>
            <a:off x="5410200" y="4114800"/>
            <a:ext cx="3048000" cy="762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advClick="0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0080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720"/>
                            </p:stCondLst>
                            <p:childTnLst>
                              <p:par>
                                <p:cTn id="11" presetID="0" presetClass="path" presetSubtype="0" accel="50000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animMotion origin="layout" path="M -0.29326 -0.12977 C 0.01403 -0.29609 0.32149 -0.46241 0.44094 -0.35785 C 0.56038 -0.2533 0.43451 0.47745 0.42375 0.49803 " pathEditMode="fixed" ptsTypes="aaA">
                                      <p:cBhvr>
                                        <p:cTn id="12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720"/>
                            </p:stCondLst>
                            <p:childTnLst>
                              <p:par>
                                <p:cTn id="14" presetID="23" presetClass="exit" presetSubtype="32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>
            <a:hlinkClick r:id="rId2" action="ppaction://hlinksldjump"/>
          </p:cNvPr>
          <p:cNvSpPr/>
          <p:nvPr/>
        </p:nvSpPr>
        <p:spPr>
          <a:xfrm>
            <a:off x="3581400" y="1905000"/>
            <a:ext cx="1981200" cy="381000"/>
          </a:xfrm>
          <a:prstGeom prst="roundRect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048000" y="533400"/>
            <a:ext cx="3048000" cy="685800"/>
          </a:xfrm>
          <a:prstGeom prst="rect">
            <a:avLst/>
          </a:prstGeom>
        </p:spPr>
        <p:txBody>
          <a:bodyPr wrap="none">
            <a:prstTxWarp prst="textDeflate">
              <a:avLst/>
            </a:prstTxWarp>
            <a:spAutoFit/>
          </a:bodyPr>
          <a:lstStyle/>
          <a:p>
            <a:r>
              <a:rPr lang="en-US" sz="71400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Leviathan</a:t>
            </a:r>
            <a:endParaRPr lang="en-US" sz="71400" dirty="0"/>
          </a:p>
        </p:txBody>
      </p:sp>
      <p:sp>
        <p:nvSpPr>
          <p:cNvPr id="8" name="TextBox 7">
            <a:hlinkClick r:id="rId2" action="ppaction://hlinksldjump"/>
          </p:cNvPr>
          <p:cNvSpPr txBox="1"/>
          <p:nvPr/>
        </p:nvSpPr>
        <p:spPr>
          <a:xfrm>
            <a:off x="3352800" y="1905000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New Game</a:t>
            </a:r>
            <a:endParaRPr lang="en-US" dirty="0"/>
          </a:p>
        </p:txBody>
      </p:sp>
      <p:sp>
        <p:nvSpPr>
          <p:cNvPr id="10" name="Rounded Rectangle 9">
            <a:hlinkClick r:id="rId3" action="ppaction://hlinksldjump"/>
          </p:cNvPr>
          <p:cNvSpPr/>
          <p:nvPr/>
        </p:nvSpPr>
        <p:spPr>
          <a:xfrm>
            <a:off x="3581400" y="2438400"/>
            <a:ext cx="1981200" cy="381000"/>
          </a:xfrm>
          <a:prstGeom prst="roundRect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hlinkClick r:id="rId3" action="ppaction://hlinksldjump"/>
          </p:cNvPr>
          <p:cNvSpPr txBox="1"/>
          <p:nvPr/>
        </p:nvSpPr>
        <p:spPr>
          <a:xfrm>
            <a:off x="3352800" y="2438400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About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0" y="1905000"/>
            <a:ext cx="2590800" cy="7294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||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/--\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{O-O}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)##(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-({})-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)-(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-({})-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)-(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-({})-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)-(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-({})-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)-(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-({})-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)-(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-({})-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)-(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-({})-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)-(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-({})-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)-(</a:t>
            </a:r>
          </a:p>
          <a:p>
            <a:pPr algn="ctr"/>
            <a:endParaRPr lang="en-US" dirty="0" smtClean="0">
              <a:solidFill>
                <a:srgbClr val="FF0000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  <a:p>
            <a:pPr algn="ctr"/>
            <a:endParaRPr lang="en-US" dirty="0" smtClean="0">
              <a:solidFill>
                <a:srgbClr val="FF0000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  <a:p>
            <a:pPr algn="ctr"/>
            <a:endParaRPr lang="en-US" dirty="0" smtClean="0">
              <a:solidFill>
                <a:srgbClr val="FF0000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  <a:p>
            <a:pPr algn="ctr"/>
            <a:endParaRPr lang="en-US" dirty="0" smtClean="0">
              <a:solidFill>
                <a:srgbClr val="FF0000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  <a:p>
            <a:pPr algn="ctr"/>
            <a:endParaRPr lang="en-US" dirty="0" smtClean="0">
              <a:solidFill>
                <a:srgbClr val="FF0000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181600" y="0"/>
            <a:ext cx="4572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-({})-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)-(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-({})-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)-(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( )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)(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()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|</a:t>
            </a:r>
          </a:p>
          <a:p>
            <a:pPr algn="ctr"/>
            <a:endParaRPr lang="en-US" dirty="0" smtClean="0">
              <a:solidFill>
                <a:srgbClr val="FF0000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</p:txBody>
      </p:sp>
      <p:pic>
        <p:nvPicPr>
          <p:cNvPr id="15364" name="Picture 4" descr="http://www.clker.com/cliparts/v/e/q/B/B/L/gear-md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72399" y="5443537"/>
            <a:ext cx="2790825" cy="2828925"/>
          </a:xfrm>
          <a:prstGeom prst="rect">
            <a:avLst/>
          </a:prstGeom>
          <a:noFill/>
        </p:spPr>
      </p:pic>
      <p:sp>
        <p:nvSpPr>
          <p:cNvPr id="15" name="Oval 14"/>
          <p:cNvSpPr/>
          <p:nvPr/>
        </p:nvSpPr>
        <p:spPr>
          <a:xfrm>
            <a:off x="8229600" y="5943600"/>
            <a:ext cx="1752600" cy="1905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4" descr="http://www.clker.com/cliparts/v/e/q/B/B/L/gear-md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53200" y="4191000"/>
            <a:ext cx="1963914" cy="1990725"/>
          </a:xfrm>
          <a:prstGeom prst="rect">
            <a:avLst/>
          </a:prstGeom>
          <a:noFill/>
        </p:spPr>
      </p:pic>
      <p:sp>
        <p:nvSpPr>
          <p:cNvPr id="17" name="Oval 16"/>
          <p:cNvSpPr/>
          <p:nvPr/>
        </p:nvSpPr>
        <p:spPr>
          <a:xfrm>
            <a:off x="6882714" y="4555524"/>
            <a:ext cx="1276866" cy="126039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 rot="16200000">
            <a:off x="6849762" y="5105400"/>
            <a:ext cx="1371600" cy="152400"/>
          </a:xfrm>
          <a:prstGeom prst="rect">
            <a:avLst/>
          </a:prstGeom>
          <a:solidFill>
            <a:srgbClr val="80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6858000" y="5105400"/>
            <a:ext cx="1371600" cy="152400"/>
          </a:xfrm>
          <a:prstGeom prst="rect">
            <a:avLst/>
          </a:prstGeom>
          <a:solidFill>
            <a:srgbClr val="80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16200000">
            <a:off x="8153400" y="6781800"/>
            <a:ext cx="1981200" cy="152400"/>
          </a:xfrm>
          <a:prstGeom prst="rect">
            <a:avLst/>
          </a:prstGeom>
          <a:solidFill>
            <a:srgbClr val="80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8153400" y="6781800"/>
            <a:ext cx="1981200" cy="152400"/>
          </a:xfrm>
          <a:prstGeom prst="rect">
            <a:avLst/>
          </a:prstGeom>
          <a:solidFill>
            <a:srgbClr val="80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5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8" dur="5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10" dur="5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12" dur="5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5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  <p:bldP spid="24" grpId="0" animBg="1"/>
      <p:bldP spid="2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52400" y="5029200"/>
            <a:ext cx="9906000" cy="1981200"/>
          </a:xfrm>
          <a:prstGeom prst="rect">
            <a:avLst/>
          </a:prstGeom>
          <a:solidFill>
            <a:srgbClr val="8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</a:t>
            </a:r>
            <a:r>
              <a:rPr lang="en-US" dirty="0" smtClean="0">
                <a:solidFill>
                  <a:schemeClr val="tx1"/>
                </a:solidFill>
              </a:rPr>
              <a:t>What is the abbreviation for “Command Prompt”?</a:t>
            </a:r>
          </a:p>
          <a:p>
            <a:pPr algn="ctr"/>
            <a:endParaRPr lang="en-US" dirty="0" smtClean="0"/>
          </a:p>
          <a:p>
            <a:pPr marL="342900" indent="-342900" algn="ctr"/>
            <a:r>
              <a:rPr lang="en-US" dirty="0" smtClean="0">
                <a:solidFill>
                  <a:schemeClr val="tx1"/>
                </a:solidFill>
              </a:rPr>
              <a:t>A. COP</a:t>
            </a:r>
            <a:r>
              <a:rPr lang="en-US" dirty="0" smtClean="0"/>
              <a:t>		</a:t>
            </a:r>
            <a:r>
              <a:rPr lang="en-US" dirty="0" smtClean="0">
                <a:solidFill>
                  <a:schemeClr val="tx1"/>
                </a:solidFill>
              </a:rPr>
              <a:t>C. CMD</a:t>
            </a:r>
          </a:p>
          <a:p>
            <a:pPr marL="342900" indent="-342900" algn="ctr">
              <a:buAutoNum type="alphaUcPeriod"/>
            </a:pPr>
            <a:endParaRPr lang="en-US" dirty="0" smtClean="0"/>
          </a:p>
          <a:p>
            <a:pPr marL="342900" indent="-342900" algn="ctr"/>
            <a:r>
              <a:rPr lang="en-US" dirty="0" smtClean="0">
                <a:solidFill>
                  <a:schemeClr val="tx1"/>
                </a:solidFill>
              </a:rPr>
              <a:t>B. CPR</a:t>
            </a:r>
            <a:r>
              <a:rPr lang="en-US" dirty="0" smtClean="0"/>
              <a:t>		</a:t>
            </a:r>
            <a:r>
              <a:rPr lang="en-US" dirty="0" smtClean="0">
                <a:solidFill>
                  <a:schemeClr val="tx1"/>
                </a:solidFill>
              </a:rPr>
              <a:t>D. 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76600" y="1143000"/>
            <a:ext cx="163859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             ____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        /-{}-{}-\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        ()()()()()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       / /|||\ \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     /  |  \\’ |  \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    ‘     \  |   |  /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           * |  / *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	* *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4800" y="304800"/>
            <a:ext cx="5198859" cy="307777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You’re going to have to fight off this virus.</a:t>
            </a:r>
            <a:endParaRPr lang="en-US" sz="1400" dirty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8600" y="381000"/>
            <a:ext cx="76200" cy="152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28600" y="381000"/>
            <a:ext cx="76200" cy="15240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315200" y="228600"/>
            <a:ext cx="171873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Health 100%</a:t>
            </a:r>
          </a:p>
          <a:p>
            <a:pPr algn="ctr"/>
            <a:endParaRPr lang="en-US" dirty="0" smtClean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  <a:p>
            <a:pPr algn="ctr"/>
            <a:endParaRPr lang="en-US" dirty="0"/>
          </a:p>
        </p:txBody>
      </p:sp>
      <p:sp>
        <p:nvSpPr>
          <p:cNvPr id="10" name="Rectangle 9">
            <a:hlinkClick r:id="" action="ppaction://hlinkshowjump?jump=nextslide"/>
          </p:cNvPr>
          <p:cNvSpPr/>
          <p:nvPr/>
        </p:nvSpPr>
        <p:spPr>
          <a:xfrm>
            <a:off x="2819400" y="58674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hlinkClick r:id="rId3" action="ppaction://hlinksldjump"/>
          </p:cNvPr>
          <p:cNvSpPr/>
          <p:nvPr/>
        </p:nvSpPr>
        <p:spPr>
          <a:xfrm>
            <a:off x="4953000" y="58674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hlinkClick r:id="" action="ppaction://hlinkshowjump?jump=nextslide"/>
          </p:cNvPr>
          <p:cNvSpPr/>
          <p:nvPr/>
        </p:nvSpPr>
        <p:spPr>
          <a:xfrm>
            <a:off x="2819400" y="64008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hlinkClick r:id="" action="ppaction://hlinkshowjump?jump=nextslide"/>
          </p:cNvPr>
          <p:cNvSpPr/>
          <p:nvPr/>
        </p:nvSpPr>
        <p:spPr>
          <a:xfrm>
            <a:off x="4953000" y="64008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0" y="4648200"/>
            <a:ext cx="102143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Lives:</a:t>
            </a:r>
          </a:p>
          <a:p>
            <a:pPr algn="ctr"/>
            <a:endParaRPr lang="en-US" dirty="0" smtClean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  <a:p>
            <a:pPr algn="ctr"/>
            <a:endParaRPr lang="en-US" dirty="0"/>
          </a:p>
        </p:txBody>
      </p:sp>
      <p:sp>
        <p:nvSpPr>
          <p:cNvPr id="17" name="Chevron 16"/>
          <p:cNvSpPr/>
          <p:nvPr/>
        </p:nvSpPr>
        <p:spPr>
          <a:xfrm rot="5400000">
            <a:off x="952500" y="4762500"/>
            <a:ext cx="228600" cy="152400"/>
          </a:xfrm>
          <a:prstGeom prst="chevron">
            <a:avLst/>
          </a:prstGeom>
          <a:solidFill>
            <a:srgbClr val="FF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Chevron 17"/>
          <p:cNvSpPr/>
          <p:nvPr/>
        </p:nvSpPr>
        <p:spPr>
          <a:xfrm rot="5400000">
            <a:off x="1181100" y="4762500"/>
            <a:ext cx="228600" cy="152400"/>
          </a:xfrm>
          <a:prstGeom prst="chevron">
            <a:avLst/>
          </a:prstGeom>
          <a:solidFill>
            <a:srgbClr val="FF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Chevron 18"/>
          <p:cNvSpPr/>
          <p:nvPr/>
        </p:nvSpPr>
        <p:spPr>
          <a:xfrm rot="5400000">
            <a:off x="1409700" y="4762500"/>
            <a:ext cx="228600" cy="152400"/>
          </a:xfrm>
          <a:prstGeom prst="chevron">
            <a:avLst/>
          </a:prstGeom>
          <a:solidFill>
            <a:srgbClr val="FF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" name="Chevron 19"/>
          <p:cNvSpPr/>
          <p:nvPr/>
        </p:nvSpPr>
        <p:spPr>
          <a:xfrm rot="5400000">
            <a:off x="1638300" y="4762500"/>
            <a:ext cx="228600" cy="152400"/>
          </a:xfrm>
          <a:prstGeom prst="chevron">
            <a:avLst/>
          </a:prstGeom>
          <a:solidFill>
            <a:srgbClr val="FF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7201"/>
                            </p:stCondLst>
                            <p:childTnLst>
                              <p:par>
                                <p:cTn id="8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201"/>
                            </p:stCondLst>
                            <p:childTnLst>
                              <p:par>
                                <p:cTn id="11" presetID="25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233 0.02637 C -0.03438 0.0037 -0.04532 -0.03493 -0.03941 -0.07356 C -0.03629 -0.08698 -0.03229 -0.10016 -0.02639 -0.1108 C -0.0224 -0.08027 -0.00834 -0.05228 0.01267 -0.03493 C 0.01267 -0.07217 0.02864 -0.10826 0.05573 -0.12422 C 0.06475 -0.13093 0.07465 -0.13347 0.08472 -0.13486 C 0.06961 -0.11219 0.06163 -0.08027 0.06475 -0.04696 C 0.08663 -0.07078 0.11771 -0.07633 0.14461 -0.05899 C 0.15364 -0.05367 0.16267 -0.04418 0.16875 -0.03493 C 0.14566 -0.03747 0.1217 -0.02568 0.10468 -0.00162 C 0.13159 0.00648 0.15468 0.03447 0.16163 0.0731 C 0.16371 0.08628 0.16371 0.0997 0.16163 0.11289 C 0.14861 0.08767 0.12673 0.07032 0.1026 0.06778 C 0.11475 0.10109 0.11163 0.14226 0.09375 0.17303 C 0.08663 0.18367 0.07864 0.19292 0.06961 0.19824 C 0.07673 0.16887 0.07274 0.13556 0.05972 0.10895 C 0.04774 0.14226 0.0217 0.16493 -0.00834 0.16493 C -0.01927 0.16493 -0.02934 0.16239 -0.03837 0.15684 C -0.01632 0.1462 0.00069 0.12098 0.00868 0.09022 C -0.01927 0.09831 -0.04827 0.08628 -0.06736 0.05575 C -0.07431 0.04372 -0.0783 0.03169 -0.08125 0.01828 C -0.06129 0.03562 -0.03525 0.0384 -0.01233 0.02637 Z " pathEditMode="relative" rAng="0" ptsTypes="ffffffffffffffffffffff">
                                      <p:cBhvr>
                                        <p:cTn id="12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6" y="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201"/>
                            </p:stCondLst>
                            <p:childTnLst>
                              <p:par>
                                <p:cTn id="14" presetID="10" presetClass="exit" presetSubtype="0" fill="hold" grpId="1" nodeType="afterEffect">
                                  <p:stCondLst>
                                    <p:cond delay="3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201"/>
                            </p:stCondLst>
                            <p:childTnLst>
                              <p:par>
                                <p:cTn id="24" presetID="37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9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9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9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9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9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9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9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9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9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/>
      <p:bldP spid="6" grpId="0" animBg="1"/>
      <p:bldP spid="6" grpId="1" animBg="1"/>
      <p:bldP spid="7" grpId="0" animBg="1"/>
      <p:bldP spid="7" grpId="1" animBg="1"/>
      <p:bldP spid="8" grpId="0" animBg="1"/>
      <p:bldP spid="9" grpId="0"/>
      <p:bldP spid="10" grpId="0" animBg="1"/>
      <p:bldP spid="12" grpId="0" animBg="1"/>
      <p:bldP spid="13" grpId="0" animBg="1"/>
      <p:bldP spid="14" grpId="0" animBg="1"/>
      <p:bldP spid="16" grpId="0"/>
      <p:bldP spid="17" grpId="0" animBg="1"/>
      <p:bldP spid="18" grpId="0" animBg="1"/>
      <p:bldP spid="19" grpId="0" animBg="1"/>
      <p:bldP spid="2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52400" y="5029200"/>
            <a:ext cx="9906000" cy="1981200"/>
          </a:xfrm>
          <a:prstGeom prst="rect">
            <a:avLst/>
          </a:prstGeom>
          <a:solidFill>
            <a:srgbClr val="8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</a:t>
            </a:r>
            <a:r>
              <a:rPr lang="en-US" dirty="0" smtClean="0">
                <a:solidFill>
                  <a:schemeClr val="tx1"/>
                </a:solidFill>
              </a:rPr>
              <a:t>What is the abbreviation for “Command Prompt”?</a:t>
            </a:r>
          </a:p>
          <a:p>
            <a:pPr algn="ctr"/>
            <a:endParaRPr lang="en-US" dirty="0" smtClean="0"/>
          </a:p>
          <a:p>
            <a:pPr marL="342900" indent="-342900" algn="ctr"/>
            <a:r>
              <a:rPr lang="en-US" dirty="0" smtClean="0">
                <a:solidFill>
                  <a:schemeClr val="tx1"/>
                </a:solidFill>
              </a:rPr>
              <a:t>A. COP</a:t>
            </a:r>
            <a:r>
              <a:rPr lang="en-US" dirty="0" smtClean="0"/>
              <a:t>		</a:t>
            </a:r>
            <a:r>
              <a:rPr lang="en-US" dirty="0" smtClean="0">
                <a:solidFill>
                  <a:schemeClr val="tx1"/>
                </a:solidFill>
              </a:rPr>
              <a:t>C. CMD</a:t>
            </a:r>
          </a:p>
          <a:p>
            <a:pPr marL="342900" indent="-342900" algn="ctr">
              <a:buAutoNum type="alphaUcPeriod"/>
            </a:pPr>
            <a:endParaRPr lang="en-US" dirty="0" smtClean="0"/>
          </a:p>
          <a:p>
            <a:pPr marL="342900" indent="-342900" algn="ctr"/>
            <a:r>
              <a:rPr lang="en-US" dirty="0" smtClean="0">
                <a:solidFill>
                  <a:schemeClr val="tx1"/>
                </a:solidFill>
              </a:rPr>
              <a:t>B. CPR</a:t>
            </a:r>
            <a:r>
              <a:rPr lang="en-US" dirty="0" smtClean="0"/>
              <a:t>		</a:t>
            </a:r>
            <a:r>
              <a:rPr lang="en-US" dirty="0" smtClean="0">
                <a:solidFill>
                  <a:schemeClr val="tx1"/>
                </a:solidFill>
              </a:rPr>
              <a:t>D. 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76600" y="1143000"/>
            <a:ext cx="163859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             ____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        /-{}-{}-\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        ()()()()()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       / /|||\ \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     /  |  \\’ |  \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    ‘     \  |   |  /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           * |  / *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	* *</a:t>
            </a:r>
          </a:p>
        </p:txBody>
      </p:sp>
      <p:sp>
        <p:nvSpPr>
          <p:cNvPr id="9" name="Rectangle 8"/>
          <p:cNvSpPr/>
          <p:nvPr/>
        </p:nvSpPr>
        <p:spPr>
          <a:xfrm>
            <a:off x="7315200" y="228600"/>
            <a:ext cx="171873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Health 100%</a:t>
            </a:r>
          </a:p>
          <a:p>
            <a:pPr algn="ctr"/>
            <a:endParaRPr lang="en-US" dirty="0" smtClean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  <a:p>
            <a:pPr algn="ctr"/>
            <a:endParaRPr lang="en-US" dirty="0"/>
          </a:p>
        </p:txBody>
      </p:sp>
      <p:sp>
        <p:nvSpPr>
          <p:cNvPr id="10" name="Rectangle 9">
            <a:hlinkClick r:id="" action="ppaction://hlinkshowjump?jump=nextslide"/>
          </p:cNvPr>
          <p:cNvSpPr/>
          <p:nvPr/>
        </p:nvSpPr>
        <p:spPr>
          <a:xfrm>
            <a:off x="2819400" y="58674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hlinkClick r:id="rId3" action="ppaction://hlinksldjump"/>
          </p:cNvPr>
          <p:cNvSpPr/>
          <p:nvPr/>
        </p:nvSpPr>
        <p:spPr>
          <a:xfrm>
            <a:off x="4953000" y="58674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hlinkClick r:id="" action="ppaction://hlinkshowjump?jump=nextslide"/>
          </p:cNvPr>
          <p:cNvSpPr/>
          <p:nvPr/>
        </p:nvSpPr>
        <p:spPr>
          <a:xfrm>
            <a:off x="2819400" y="64008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hlinkClick r:id="" action="ppaction://hlinkshowjump?jump=nextslide"/>
          </p:cNvPr>
          <p:cNvSpPr/>
          <p:nvPr/>
        </p:nvSpPr>
        <p:spPr>
          <a:xfrm>
            <a:off x="4953000" y="64008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0" y="4648200"/>
            <a:ext cx="102143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Lives:</a:t>
            </a:r>
          </a:p>
          <a:p>
            <a:pPr algn="ctr"/>
            <a:endParaRPr lang="en-US" dirty="0" smtClean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  <a:p>
            <a:pPr algn="ctr"/>
            <a:endParaRPr lang="en-US" dirty="0"/>
          </a:p>
        </p:txBody>
      </p:sp>
      <p:sp>
        <p:nvSpPr>
          <p:cNvPr id="17" name="Chevron 16"/>
          <p:cNvSpPr/>
          <p:nvPr/>
        </p:nvSpPr>
        <p:spPr>
          <a:xfrm rot="5400000">
            <a:off x="952500" y="4762500"/>
            <a:ext cx="228600" cy="152400"/>
          </a:xfrm>
          <a:prstGeom prst="chevron">
            <a:avLst/>
          </a:prstGeom>
          <a:solidFill>
            <a:srgbClr val="FF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Chevron 17"/>
          <p:cNvSpPr/>
          <p:nvPr/>
        </p:nvSpPr>
        <p:spPr>
          <a:xfrm rot="5400000">
            <a:off x="1181100" y="4762500"/>
            <a:ext cx="228600" cy="152400"/>
          </a:xfrm>
          <a:prstGeom prst="chevron">
            <a:avLst/>
          </a:prstGeom>
          <a:solidFill>
            <a:srgbClr val="FF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Chevron 18"/>
          <p:cNvSpPr/>
          <p:nvPr/>
        </p:nvSpPr>
        <p:spPr>
          <a:xfrm rot="5400000">
            <a:off x="1409700" y="4762500"/>
            <a:ext cx="228600" cy="152400"/>
          </a:xfrm>
          <a:prstGeom prst="chevron">
            <a:avLst/>
          </a:prstGeom>
          <a:solidFill>
            <a:srgbClr val="FF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233 0.02637 C -0.03438 0.0037 -0.04532 -0.03493 -0.03941 -0.07356 C -0.03629 -0.08698 -0.03229 -0.10016 -0.02639 -0.1108 C -0.0224 -0.08027 -0.00834 -0.05228 0.01267 -0.03493 C 0.01267 -0.07217 0.02864 -0.10826 0.05573 -0.12422 C 0.06475 -0.13093 0.07465 -0.13347 0.08472 -0.13486 C 0.06961 -0.11219 0.06163 -0.08027 0.06475 -0.04696 C 0.08663 -0.07078 0.11771 -0.07633 0.14461 -0.05899 C 0.15364 -0.05367 0.16267 -0.04418 0.16875 -0.03493 C 0.14566 -0.03747 0.1217 -0.02568 0.10468 -0.00162 C 0.13159 0.00648 0.15468 0.03447 0.16163 0.0731 C 0.16371 0.08628 0.16371 0.0997 0.16163 0.11289 C 0.14861 0.08767 0.12673 0.07032 0.1026 0.06778 C 0.11475 0.10109 0.11163 0.14226 0.09375 0.17303 C 0.08663 0.18367 0.07864 0.19292 0.06961 0.19824 C 0.07673 0.16887 0.07274 0.13556 0.05972 0.10895 C 0.04774 0.14226 0.0217 0.16493 -0.00834 0.16493 C -0.01927 0.16493 -0.02934 0.16239 -0.03837 0.15684 C -0.01632 0.1462 0.00069 0.12098 0.00868 0.09022 C -0.01927 0.09831 -0.04827 0.08628 -0.06736 0.05575 C -0.07431 0.04372 -0.0783 0.03169 -0.08125 0.01828 C -0.06129 0.03562 -0.03525 0.0384 -0.01233 0.02637 Z " pathEditMode="relative" rAng="0" ptsTypes="ffffffffffffffffffffff">
                                      <p:cBhvr>
                                        <p:cTn id="6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6" y="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52400" y="5029200"/>
            <a:ext cx="9906000" cy="1981200"/>
          </a:xfrm>
          <a:prstGeom prst="rect">
            <a:avLst/>
          </a:prstGeom>
          <a:solidFill>
            <a:srgbClr val="8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</a:t>
            </a:r>
            <a:r>
              <a:rPr lang="en-US" dirty="0" smtClean="0">
                <a:solidFill>
                  <a:schemeClr val="tx1"/>
                </a:solidFill>
              </a:rPr>
              <a:t>What is the abbreviation for “Command Prompt”?</a:t>
            </a:r>
          </a:p>
          <a:p>
            <a:pPr algn="ctr"/>
            <a:endParaRPr lang="en-US" dirty="0" smtClean="0"/>
          </a:p>
          <a:p>
            <a:pPr marL="342900" indent="-342900" algn="ctr"/>
            <a:r>
              <a:rPr lang="en-US" dirty="0" smtClean="0">
                <a:solidFill>
                  <a:schemeClr val="tx1"/>
                </a:solidFill>
              </a:rPr>
              <a:t>A. COP</a:t>
            </a:r>
            <a:r>
              <a:rPr lang="en-US" dirty="0" smtClean="0"/>
              <a:t>		</a:t>
            </a:r>
            <a:r>
              <a:rPr lang="en-US" dirty="0" smtClean="0">
                <a:solidFill>
                  <a:schemeClr val="tx1"/>
                </a:solidFill>
              </a:rPr>
              <a:t>C. CMD</a:t>
            </a:r>
          </a:p>
          <a:p>
            <a:pPr marL="342900" indent="-342900" algn="ctr">
              <a:buAutoNum type="alphaUcPeriod"/>
            </a:pPr>
            <a:endParaRPr lang="en-US" dirty="0" smtClean="0"/>
          </a:p>
          <a:p>
            <a:pPr marL="342900" indent="-342900" algn="ctr"/>
            <a:r>
              <a:rPr lang="en-US" dirty="0" smtClean="0">
                <a:solidFill>
                  <a:schemeClr val="tx1"/>
                </a:solidFill>
              </a:rPr>
              <a:t>B. CPR</a:t>
            </a:r>
            <a:r>
              <a:rPr lang="en-US" dirty="0" smtClean="0"/>
              <a:t>		</a:t>
            </a:r>
            <a:r>
              <a:rPr lang="en-US" dirty="0" smtClean="0">
                <a:solidFill>
                  <a:schemeClr val="tx1"/>
                </a:solidFill>
              </a:rPr>
              <a:t>D. 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76600" y="1143000"/>
            <a:ext cx="163859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             ____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        /-{}-{}-\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        ()()()()()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       / /|||\ \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     /  |  \\’ |  \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    ‘     \  |   |  /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           * |  / *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	* *</a:t>
            </a:r>
          </a:p>
        </p:txBody>
      </p:sp>
      <p:sp>
        <p:nvSpPr>
          <p:cNvPr id="9" name="Rectangle 8"/>
          <p:cNvSpPr/>
          <p:nvPr/>
        </p:nvSpPr>
        <p:spPr>
          <a:xfrm>
            <a:off x="7315200" y="228600"/>
            <a:ext cx="171873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Health 100%</a:t>
            </a:r>
          </a:p>
          <a:p>
            <a:pPr algn="ctr"/>
            <a:endParaRPr lang="en-US" dirty="0" smtClean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  <a:p>
            <a:pPr algn="ctr"/>
            <a:endParaRPr lang="en-US" dirty="0"/>
          </a:p>
        </p:txBody>
      </p:sp>
      <p:sp>
        <p:nvSpPr>
          <p:cNvPr id="10" name="Rectangle 9">
            <a:hlinkClick r:id="" action="ppaction://hlinkshowjump?jump=nextslide"/>
          </p:cNvPr>
          <p:cNvSpPr/>
          <p:nvPr/>
        </p:nvSpPr>
        <p:spPr>
          <a:xfrm>
            <a:off x="2819400" y="58674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hlinkClick r:id="rId3" action="ppaction://hlinksldjump"/>
          </p:cNvPr>
          <p:cNvSpPr/>
          <p:nvPr/>
        </p:nvSpPr>
        <p:spPr>
          <a:xfrm>
            <a:off x="4953000" y="58674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hlinkClick r:id="" action="ppaction://hlinkshowjump?jump=nextslide"/>
          </p:cNvPr>
          <p:cNvSpPr/>
          <p:nvPr/>
        </p:nvSpPr>
        <p:spPr>
          <a:xfrm>
            <a:off x="2819400" y="64008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hlinkClick r:id="" action="ppaction://hlinkshowjump?jump=nextslide"/>
          </p:cNvPr>
          <p:cNvSpPr/>
          <p:nvPr/>
        </p:nvSpPr>
        <p:spPr>
          <a:xfrm>
            <a:off x="4953000" y="64008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0" y="4648200"/>
            <a:ext cx="102143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Lives:</a:t>
            </a:r>
          </a:p>
          <a:p>
            <a:pPr algn="ctr"/>
            <a:endParaRPr lang="en-US" dirty="0" smtClean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  <a:p>
            <a:pPr algn="ctr"/>
            <a:endParaRPr lang="en-US" dirty="0"/>
          </a:p>
        </p:txBody>
      </p:sp>
      <p:sp>
        <p:nvSpPr>
          <p:cNvPr id="17" name="Chevron 16"/>
          <p:cNvSpPr/>
          <p:nvPr/>
        </p:nvSpPr>
        <p:spPr>
          <a:xfrm rot="5400000">
            <a:off x="952500" y="4762500"/>
            <a:ext cx="228600" cy="152400"/>
          </a:xfrm>
          <a:prstGeom prst="chevron">
            <a:avLst/>
          </a:prstGeom>
          <a:solidFill>
            <a:srgbClr val="FF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Chevron 17"/>
          <p:cNvSpPr/>
          <p:nvPr/>
        </p:nvSpPr>
        <p:spPr>
          <a:xfrm rot="5400000">
            <a:off x="1181100" y="4762500"/>
            <a:ext cx="228600" cy="152400"/>
          </a:xfrm>
          <a:prstGeom prst="chevron">
            <a:avLst/>
          </a:prstGeom>
          <a:solidFill>
            <a:srgbClr val="FF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233 0.02637 C -0.03438 0.0037 -0.04532 -0.03493 -0.03941 -0.07356 C -0.03629 -0.08698 -0.03229 -0.10016 -0.02639 -0.1108 C -0.0224 -0.08027 -0.00834 -0.05228 0.01267 -0.03493 C 0.01267 -0.07217 0.02864 -0.10826 0.05573 -0.12422 C 0.06475 -0.13093 0.07465 -0.13347 0.08472 -0.13486 C 0.06961 -0.11219 0.06163 -0.08027 0.06475 -0.04696 C 0.08663 -0.07078 0.11771 -0.07633 0.14461 -0.05899 C 0.15364 -0.05367 0.16267 -0.04418 0.16875 -0.03493 C 0.14566 -0.03747 0.1217 -0.02568 0.10468 -0.00162 C 0.13159 0.00648 0.15468 0.03447 0.16163 0.0731 C 0.16371 0.08628 0.16371 0.0997 0.16163 0.11289 C 0.14861 0.08767 0.12673 0.07032 0.1026 0.06778 C 0.11475 0.10109 0.11163 0.14226 0.09375 0.17303 C 0.08663 0.18367 0.07864 0.19292 0.06961 0.19824 C 0.07673 0.16887 0.07274 0.13556 0.05972 0.10895 C 0.04774 0.14226 0.0217 0.16493 -0.00834 0.16493 C -0.01927 0.16493 -0.02934 0.16239 -0.03837 0.15684 C -0.01632 0.1462 0.00069 0.12098 0.00868 0.09022 C -0.01927 0.09831 -0.04827 0.08628 -0.06736 0.05575 C -0.07431 0.04372 -0.0783 0.03169 -0.08125 0.01828 C -0.06129 0.03562 -0.03525 0.0384 -0.01233 0.02637 Z " pathEditMode="relative" rAng="0" ptsTypes="ffffffffffffffffffffff">
                                      <p:cBhvr>
                                        <p:cTn id="6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6" y="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52400" y="5029200"/>
            <a:ext cx="9906000" cy="1981200"/>
          </a:xfrm>
          <a:prstGeom prst="rect">
            <a:avLst/>
          </a:prstGeom>
          <a:solidFill>
            <a:srgbClr val="8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</a:t>
            </a:r>
            <a:r>
              <a:rPr lang="en-US" dirty="0" smtClean="0">
                <a:solidFill>
                  <a:schemeClr val="tx1"/>
                </a:solidFill>
              </a:rPr>
              <a:t>What is the abbreviation for “Command Prompt”?</a:t>
            </a:r>
          </a:p>
          <a:p>
            <a:pPr algn="ctr"/>
            <a:endParaRPr lang="en-US" dirty="0" smtClean="0"/>
          </a:p>
          <a:p>
            <a:pPr marL="342900" indent="-342900" algn="ctr"/>
            <a:r>
              <a:rPr lang="en-US" dirty="0" smtClean="0">
                <a:solidFill>
                  <a:schemeClr val="tx1"/>
                </a:solidFill>
              </a:rPr>
              <a:t>A. COP</a:t>
            </a:r>
            <a:r>
              <a:rPr lang="en-US" dirty="0" smtClean="0"/>
              <a:t>		</a:t>
            </a:r>
            <a:r>
              <a:rPr lang="en-US" dirty="0" smtClean="0">
                <a:solidFill>
                  <a:schemeClr val="tx1"/>
                </a:solidFill>
              </a:rPr>
              <a:t>C. CMD</a:t>
            </a:r>
          </a:p>
          <a:p>
            <a:pPr marL="342900" indent="-342900" algn="ctr">
              <a:buAutoNum type="alphaUcPeriod"/>
            </a:pPr>
            <a:endParaRPr lang="en-US" dirty="0" smtClean="0"/>
          </a:p>
          <a:p>
            <a:pPr marL="342900" indent="-342900" algn="ctr"/>
            <a:r>
              <a:rPr lang="en-US" dirty="0" smtClean="0">
                <a:solidFill>
                  <a:schemeClr val="tx1"/>
                </a:solidFill>
              </a:rPr>
              <a:t>B. CPR</a:t>
            </a:r>
            <a:r>
              <a:rPr lang="en-US" dirty="0" smtClean="0"/>
              <a:t>		</a:t>
            </a:r>
            <a:r>
              <a:rPr lang="en-US" dirty="0" smtClean="0">
                <a:solidFill>
                  <a:schemeClr val="tx1"/>
                </a:solidFill>
              </a:rPr>
              <a:t>D. 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76600" y="1143000"/>
            <a:ext cx="163859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             ____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        /-{}-{}-\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        ()()()()()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       / /|||\ \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     /  |  \\’ |  \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    ‘     \  |   |  /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           * |  / *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	* *</a:t>
            </a:r>
          </a:p>
        </p:txBody>
      </p:sp>
      <p:sp>
        <p:nvSpPr>
          <p:cNvPr id="9" name="Rectangle 8"/>
          <p:cNvSpPr/>
          <p:nvPr/>
        </p:nvSpPr>
        <p:spPr>
          <a:xfrm>
            <a:off x="7315200" y="228600"/>
            <a:ext cx="171873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Health 100%</a:t>
            </a:r>
          </a:p>
          <a:p>
            <a:pPr algn="ctr"/>
            <a:endParaRPr lang="en-US" dirty="0" smtClean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  <a:p>
            <a:pPr algn="ctr"/>
            <a:endParaRPr lang="en-US" dirty="0"/>
          </a:p>
        </p:txBody>
      </p:sp>
      <p:sp>
        <p:nvSpPr>
          <p:cNvPr id="10" name="Rectangle 9">
            <a:hlinkClick r:id="" action="ppaction://hlinkshowjump?jump=nextslide"/>
          </p:cNvPr>
          <p:cNvSpPr/>
          <p:nvPr/>
        </p:nvSpPr>
        <p:spPr>
          <a:xfrm>
            <a:off x="2819400" y="58674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hlinkClick r:id="rId3" action="ppaction://hlinksldjump"/>
          </p:cNvPr>
          <p:cNvSpPr/>
          <p:nvPr/>
        </p:nvSpPr>
        <p:spPr>
          <a:xfrm>
            <a:off x="4953000" y="58674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hlinkClick r:id="" action="ppaction://hlinkshowjump?jump=nextslide"/>
          </p:cNvPr>
          <p:cNvSpPr/>
          <p:nvPr/>
        </p:nvSpPr>
        <p:spPr>
          <a:xfrm>
            <a:off x="2819400" y="64008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hlinkClick r:id="" action="ppaction://hlinkshowjump?jump=nextslide"/>
          </p:cNvPr>
          <p:cNvSpPr/>
          <p:nvPr/>
        </p:nvSpPr>
        <p:spPr>
          <a:xfrm>
            <a:off x="4953000" y="64008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0" y="4648200"/>
            <a:ext cx="102143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Lives:</a:t>
            </a:r>
          </a:p>
          <a:p>
            <a:pPr algn="ctr"/>
            <a:endParaRPr lang="en-US" dirty="0" smtClean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  <a:p>
            <a:pPr algn="ctr"/>
            <a:endParaRPr lang="en-US" dirty="0"/>
          </a:p>
        </p:txBody>
      </p:sp>
      <p:sp>
        <p:nvSpPr>
          <p:cNvPr id="17" name="Chevron 16"/>
          <p:cNvSpPr/>
          <p:nvPr/>
        </p:nvSpPr>
        <p:spPr>
          <a:xfrm rot="5400000">
            <a:off x="952500" y="4762500"/>
            <a:ext cx="228600" cy="152400"/>
          </a:xfrm>
          <a:prstGeom prst="chevron">
            <a:avLst/>
          </a:prstGeom>
          <a:solidFill>
            <a:srgbClr val="FF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233 0.02637 C -0.03438 0.0037 -0.04532 -0.03493 -0.03941 -0.07356 C -0.03629 -0.08698 -0.03229 -0.10016 -0.02639 -0.1108 C -0.0224 -0.08027 -0.00834 -0.05228 0.01267 -0.03493 C 0.01267 -0.07217 0.02864 -0.10826 0.05573 -0.12422 C 0.06475 -0.13093 0.07465 -0.13347 0.08472 -0.13486 C 0.06961 -0.11219 0.06163 -0.08027 0.06475 -0.04696 C 0.08663 -0.07078 0.11771 -0.07633 0.14461 -0.05899 C 0.15364 -0.05367 0.16267 -0.04418 0.16875 -0.03493 C 0.14566 -0.03747 0.1217 -0.02568 0.10468 -0.00162 C 0.13159 0.00648 0.15468 0.03447 0.16163 0.0731 C 0.16371 0.08628 0.16371 0.0997 0.16163 0.11289 C 0.14861 0.08767 0.12673 0.07032 0.1026 0.06778 C 0.11475 0.10109 0.11163 0.14226 0.09375 0.17303 C 0.08663 0.18367 0.07864 0.19292 0.06961 0.19824 C 0.07673 0.16887 0.07274 0.13556 0.05972 0.10895 C 0.04774 0.14226 0.0217 0.16493 -0.00834 0.16493 C -0.01927 0.16493 -0.02934 0.16239 -0.03837 0.15684 C -0.01632 0.1462 0.00069 0.12098 0.00868 0.09022 C -0.01927 0.09831 -0.04827 0.08628 -0.06736 0.05575 C -0.07431 0.04372 -0.0783 0.03169 -0.08125 0.01828 C -0.06129 0.03562 -0.03525 0.0384 -0.01233 0.02637 Z " pathEditMode="relative" rAng="0" ptsTypes="ffffffffffffffffffffff">
                                      <p:cBhvr>
                                        <p:cTn id="6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6" y="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28800" y="2590800"/>
            <a:ext cx="5298245" cy="166199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6600" dirty="0" smtClean="0">
                <a:solidFill>
                  <a:srgbClr val="C00000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GAME OVER!</a:t>
            </a:r>
          </a:p>
          <a:p>
            <a:pPr algn="ctr"/>
            <a:endParaRPr lang="en-US" dirty="0" smtClean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  <a:p>
            <a:pPr algn="ctr"/>
            <a:r>
              <a:rPr lang="en-US" dirty="0" smtClean="0"/>
              <a:t>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xit" presetSubtype="0" fill="hold" grpId="1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52400" y="5029200"/>
            <a:ext cx="9906000" cy="1981200"/>
          </a:xfrm>
          <a:prstGeom prst="rect">
            <a:avLst/>
          </a:prstGeom>
          <a:solidFill>
            <a:srgbClr val="8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Who is the owner of Microsoft?</a:t>
            </a:r>
          </a:p>
          <a:p>
            <a:pPr algn="ctr"/>
            <a:endParaRPr lang="en-US" dirty="0" smtClean="0"/>
          </a:p>
          <a:p>
            <a:pPr marL="342900" indent="-342900" algn="ctr"/>
            <a:r>
              <a:rPr lang="en-US" dirty="0" smtClean="0">
                <a:solidFill>
                  <a:schemeClr val="tx1"/>
                </a:solidFill>
              </a:rPr>
              <a:t>A. Bill Gates    </a:t>
            </a:r>
            <a:r>
              <a:rPr lang="en-US" dirty="0" smtClean="0"/>
              <a:t>	   </a:t>
            </a:r>
            <a:r>
              <a:rPr lang="en-US" dirty="0" smtClean="0">
                <a:solidFill>
                  <a:schemeClr val="tx1"/>
                </a:solidFill>
              </a:rPr>
              <a:t>C. Steve Jobs</a:t>
            </a:r>
          </a:p>
          <a:p>
            <a:pPr marL="342900" indent="-342900" algn="ctr"/>
            <a:endParaRPr lang="en-US" dirty="0" smtClean="0">
              <a:solidFill>
                <a:schemeClr val="tx1"/>
              </a:solidFill>
            </a:endParaRPr>
          </a:p>
          <a:p>
            <a:pPr marL="342900" indent="-342900" algn="ctr"/>
            <a:r>
              <a:rPr lang="en-US" dirty="0" smtClean="0">
                <a:solidFill>
                  <a:schemeClr val="tx1"/>
                </a:solidFill>
              </a:rPr>
              <a:t>B. Steve Gates </a:t>
            </a:r>
            <a:r>
              <a:rPr lang="en-US" dirty="0" smtClean="0"/>
              <a:t>	       </a:t>
            </a:r>
            <a:r>
              <a:rPr lang="en-US" dirty="0" smtClean="0">
                <a:solidFill>
                  <a:schemeClr val="tx1"/>
                </a:solidFill>
              </a:rPr>
              <a:t>D. Bill Jobs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76600" y="1143000"/>
            <a:ext cx="163859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             ____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        /-{}-{}-\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        ()()()()()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       / /|||\ \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     /  |  \\’ |  \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    ‘     \  |   |  /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           * |  / *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	* *</a:t>
            </a:r>
          </a:p>
        </p:txBody>
      </p:sp>
      <p:sp>
        <p:nvSpPr>
          <p:cNvPr id="9" name="Rectangle 8"/>
          <p:cNvSpPr/>
          <p:nvPr/>
        </p:nvSpPr>
        <p:spPr>
          <a:xfrm>
            <a:off x="7315200" y="228600"/>
            <a:ext cx="157927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Health 75%</a:t>
            </a:r>
          </a:p>
          <a:p>
            <a:pPr algn="ctr"/>
            <a:endParaRPr lang="en-US" dirty="0" smtClean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  <a:p>
            <a:pPr algn="ctr"/>
            <a:endParaRPr lang="en-US" dirty="0"/>
          </a:p>
        </p:txBody>
      </p:sp>
      <p:sp>
        <p:nvSpPr>
          <p:cNvPr id="10" name="Rectangle 9">
            <a:hlinkClick r:id="rId3" action="ppaction://hlinksldjump"/>
          </p:cNvPr>
          <p:cNvSpPr/>
          <p:nvPr/>
        </p:nvSpPr>
        <p:spPr>
          <a:xfrm>
            <a:off x="2819400" y="58674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hlinkClick r:id="" action="ppaction://hlinkshowjump?jump=nextslide"/>
          </p:cNvPr>
          <p:cNvSpPr/>
          <p:nvPr/>
        </p:nvSpPr>
        <p:spPr>
          <a:xfrm>
            <a:off x="4953000" y="58674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hlinkClick r:id="" action="ppaction://hlinkshowjump?jump=nextslide"/>
          </p:cNvPr>
          <p:cNvSpPr/>
          <p:nvPr/>
        </p:nvSpPr>
        <p:spPr>
          <a:xfrm>
            <a:off x="2819400" y="64008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hlinkClick r:id="" action="ppaction://hlinkshowjump?jump=nextslide"/>
          </p:cNvPr>
          <p:cNvSpPr/>
          <p:nvPr/>
        </p:nvSpPr>
        <p:spPr>
          <a:xfrm>
            <a:off x="4953000" y="64008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0" y="4648200"/>
            <a:ext cx="102143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Lives:</a:t>
            </a:r>
          </a:p>
          <a:p>
            <a:pPr algn="ctr"/>
            <a:endParaRPr lang="en-US" dirty="0" smtClean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  <a:p>
            <a:pPr algn="ctr"/>
            <a:endParaRPr lang="en-US" dirty="0"/>
          </a:p>
        </p:txBody>
      </p:sp>
      <p:sp>
        <p:nvSpPr>
          <p:cNvPr id="17" name="Chevron 16"/>
          <p:cNvSpPr/>
          <p:nvPr/>
        </p:nvSpPr>
        <p:spPr>
          <a:xfrm rot="5400000">
            <a:off x="952500" y="4762500"/>
            <a:ext cx="228600" cy="152400"/>
          </a:xfrm>
          <a:prstGeom prst="chevron">
            <a:avLst/>
          </a:prstGeom>
          <a:solidFill>
            <a:srgbClr val="FF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Chevron 17"/>
          <p:cNvSpPr/>
          <p:nvPr/>
        </p:nvSpPr>
        <p:spPr>
          <a:xfrm rot="5400000">
            <a:off x="1181100" y="4762500"/>
            <a:ext cx="228600" cy="152400"/>
          </a:xfrm>
          <a:prstGeom prst="chevron">
            <a:avLst/>
          </a:prstGeom>
          <a:solidFill>
            <a:srgbClr val="FF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Chevron 18"/>
          <p:cNvSpPr/>
          <p:nvPr/>
        </p:nvSpPr>
        <p:spPr>
          <a:xfrm rot="5400000">
            <a:off x="1409700" y="4762500"/>
            <a:ext cx="228600" cy="152400"/>
          </a:xfrm>
          <a:prstGeom prst="chevron">
            <a:avLst/>
          </a:prstGeom>
          <a:solidFill>
            <a:srgbClr val="FF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Chevron 14"/>
          <p:cNvSpPr/>
          <p:nvPr/>
        </p:nvSpPr>
        <p:spPr>
          <a:xfrm rot="5400000">
            <a:off x="1638300" y="4762500"/>
            <a:ext cx="228600" cy="152400"/>
          </a:xfrm>
          <a:prstGeom prst="chevron">
            <a:avLst/>
          </a:prstGeom>
          <a:solidFill>
            <a:srgbClr val="FF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233 0.02637 C -0.03438 0.0037 -0.04532 -0.03493 -0.03941 -0.07356 C -0.03629 -0.08698 -0.03229 -0.10016 -0.02639 -0.1108 C -0.0224 -0.08027 -0.00834 -0.05228 0.01267 -0.03493 C 0.01267 -0.07217 0.02864 -0.10826 0.05573 -0.12422 C 0.06475 -0.13093 0.07465 -0.13347 0.08472 -0.13486 C 0.06961 -0.11219 0.06163 -0.08027 0.06475 -0.04696 C 0.08663 -0.07078 0.11771 -0.07633 0.14461 -0.05899 C 0.15364 -0.05367 0.16267 -0.04418 0.16875 -0.03493 C 0.14566 -0.03747 0.1217 -0.02568 0.10468 -0.00162 C 0.13159 0.00648 0.15468 0.03447 0.16163 0.0731 C 0.16371 0.08628 0.16371 0.0997 0.16163 0.11289 C 0.14861 0.08767 0.12673 0.07032 0.1026 0.06778 C 0.11475 0.10109 0.11163 0.14226 0.09375 0.17303 C 0.08663 0.18367 0.07864 0.19292 0.06961 0.19824 C 0.07673 0.16887 0.07274 0.13556 0.05972 0.10895 C 0.04774 0.14226 0.0217 0.16493 -0.00834 0.16493 C -0.01927 0.16493 -0.02934 0.16239 -0.03837 0.15684 C -0.01632 0.1462 0.00069 0.12098 0.00868 0.09022 C -0.01927 0.09831 -0.04827 0.08628 -0.06736 0.05575 C -0.07431 0.04372 -0.0783 0.03169 -0.08125 0.01828 C -0.06129 0.03562 -0.03525 0.0384 -0.01233 0.02637 Z " pathEditMode="relative" rAng="0" ptsTypes="ffffffffffffffffffffff">
                                      <p:cBhvr>
                                        <p:cTn id="6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6" y="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52400" y="5029200"/>
            <a:ext cx="9906000" cy="1981200"/>
          </a:xfrm>
          <a:prstGeom prst="rect">
            <a:avLst/>
          </a:prstGeom>
          <a:solidFill>
            <a:srgbClr val="8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Who is the owner of Microsoft?</a:t>
            </a:r>
          </a:p>
          <a:p>
            <a:pPr algn="ctr"/>
            <a:endParaRPr lang="en-US" dirty="0" smtClean="0"/>
          </a:p>
          <a:p>
            <a:pPr marL="342900" indent="-342900" algn="ctr"/>
            <a:r>
              <a:rPr lang="en-US" dirty="0" smtClean="0">
                <a:solidFill>
                  <a:schemeClr val="tx1"/>
                </a:solidFill>
              </a:rPr>
              <a:t>A. Bill Gates    </a:t>
            </a:r>
            <a:r>
              <a:rPr lang="en-US" dirty="0" smtClean="0"/>
              <a:t>	   </a:t>
            </a:r>
            <a:r>
              <a:rPr lang="en-US" dirty="0" smtClean="0">
                <a:solidFill>
                  <a:schemeClr val="tx1"/>
                </a:solidFill>
              </a:rPr>
              <a:t>C. Steve Jobs</a:t>
            </a:r>
          </a:p>
          <a:p>
            <a:pPr marL="342900" indent="-342900" algn="ctr"/>
            <a:endParaRPr lang="en-US" dirty="0" smtClean="0">
              <a:solidFill>
                <a:schemeClr val="tx1"/>
              </a:solidFill>
            </a:endParaRPr>
          </a:p>
          <a:p>
            <a:pPr marL="342900" indent="-342900" algn="ctr"/>
            <a:r>
              <a:rPr lang="en-US" dirty="0" smtClean="0">
                <a:solidFill>
                  <a:schemeClr val="tx1"/>
                </a:solidFill>
              </a:rPr>
              <a:t>B. Steve Gates </a:t>
            </a:r>
            <a:r>
              <a:rPr lang="en-US" dirty="0" smtClean="0"/>
              <a:t>	       </a:t>
            </a:r>
            <a:r>
              <a:rPr lang="en-US" dirty="0" smtClean="0">
                <a:solidFill>
                  <a:schemeClr val="tx1"/>
                </a:solidFill>
              </a:rPr>
              <a:t>D. Bill Jobs</a:t>
            </a:r>
          </a:p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76600" y="1143000"/>
            <a:ext cx="163859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             ____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        /-{}-{}-\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        ()()()()()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       / /|||\ \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     /  |  \\’ |  \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    ‘     \  |   |  /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           * |  / *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	* *</a:t>
            </a:r>
          </a:p>
        </p:txBody>
      </p:sp>
      <p:sp>
        <p:nvSpPr>
          <p:cNvPr id="9" name="Rectangle 8"/>
          <p:cNvSpPr/>
          <p:nvPr/>
        </p:nvSpPr>
        <p:spPr>
          <a:xfrm>
            <a:off x="7315200" y="228600"/>
            <a:ext cx="157927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Health 75%</a:t>
            </a:r>
          </a:p>
          <a:p>
            <a:pPr algn="ctr"/>
            <a:endParaRPr lang="en-US" dirty="0" smtClean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  <a:p>
            <a:pPr algn="ctr"/>
            <a:endParaRPr lang="en-US" dirty="0"/>
          </a:p>
        </p:txBody>
      </p:sp>
      <p:sp>
        <p:nvSpPr>
          <p:cNvPr id="10" name="Rectangle 9">
            <a:hlinkClick r:id="rId3" action="ppaction://hlinksldjump"/>
          </p:cNvPr>
          <p:cNvSpPr/>
          <p:nvPr/>
        </p:nvSpPr>
        <p:spPr>
          <a:xfrm>
            <a:off x="2819400" y="58674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hlinkClick r:id="" action="ppaction://hlinkshowjump?jump=nextslide"/>
          </p:cNvPr>
          <p:cNvSpPr/>
          <p:nvPr/>
        </p:nvSpPr>
        <p:spPr>
          <a:xfrm>
            <a:off x="4953000" y="58674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hlinkClick r:id="" action="ppaction://hlinkshowjump?jump=nextslide"/>
          </p:cNvPr>
          <p:cNvSpPr/>
          <p:nvPr/>
        </p:nvSpPr>
        <p:spPr>
          <a:xfrm>
            <a:off x="2819400" y="64008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hlinkClick r:id="" action="ppaction://hlinkshowjump?jump=nextslide"/>
          </p:cNvPr>
          <p:cNvSpPr/>
          <p:nvPr/>
        </p:nvSpPr>
        <p:spPr>
          <a:xfrm>
            <a:off x="4953000" y="64008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0" y="4648200"/>
            <a:ext cx="102143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Lives:</a:t>
            </a:r>
          </a:p>
          <a:p>
            <a:pPr algn="ctr"/>
            <a:endParaRPr lang="en-US" dirty="0" smtClean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  <a:p>
            <a:pPr algn="ctr"/>
            <a:endParaRPr lang="en-US" dirty="0"/>
          </a:p>
        </p:txBody>
      </p:sp>
      <p:sp>
        <p:nvSpPr>
          <p:cNvPr id="17" name="Chevron 16"/>
          <p:cNvSpPr/>
          <p:nvPr/>
        </p:nvSpPr>
        <p:spPr>
          <a:xfrm rot="5400000">
            <a:off x="952500" y="4762500"/>
            <a:ext cx="228600" cy="152400"/>
          </a:xfrm>
          <a:prstGeom prst="chevron">
            <a:avLst/>
          </a:prstGeom>
          <a:solidFill>
            <a:srgbClr val="FF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Chevron 17"/>
          <p:cNvSpPr/>
          <p:nvPr/>
        </p:nvSpPr>
        <p:spPr>
          <a:xfrm rot="5400000">
            <a:off x="1181100" y="4762500"/>
            <a:ext cx="228600" cy="152400"/>
          </a:xfrm>
          <a:prstGeom prst="chevron">
            <a:avLst/>
          </a:prstGeom>
          <a:solidFill>
            <a:srgbClr val="FF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Chevron 18"/>
          <p:cNvSpPr/>
          <p:nvPr/>
        </p:nvSpPr>
        <p:spPr>
          <a:xfrm rot="5400000">
            <a:off x="1409700" y="4762500"/>
            <a:ext cx="228600" cy="152400"/>
          </a:xfrm>
          <a:prstGeom prst="chevron">
            <a:avLst/>
          </a:prstGeom>
          <a:solidFill>
            <a:srgbClr val="FF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233 0.02637 C -0.03438 0.0037 -0.04532 -0.03493 -0.03941 -0.07356 C -0.03629 -0.08698 -0.03229 -0.10016 -0.02639 -0.1108 C -0.0224 -0.08027 -0.00834 -0.05228 0.01267 -0.03493 C 0.01267 -0.07217 0.02864 -0.10826 0.05573 -0.12422 C 0.06475 -0.13093 0.07465 -0.13347 0.08472 -0.13486 C 0.06961 -0.11219 0.06163 -0.08027 0.06475 -0.04696 C 0.08663 -0.07078 0.11771 -0.07633 0.14461 -0.05899 C 0.15364 -0.05367 0.16267 -0.04418 0.16875 -0.03493 C 0.14566 -0.03747 0.1217 -0.02568 0.10468 -0.00162 C 0.13159 0.00648 0.15468 0.03447 0.16163 0.0731 C 0.16371 0.08628 0.16371 0.0997 0.16163 0.11289 C 0.14861 0.08767 0.12673 0.07032 0.1026 0.06778 C 0.11475 0.10109 0.11163 0.14226 0.09375 0.17303 C 0.08663 0.18367 0.07864 0.19292 0.06961 0.19824 C 0.07673 0.16887 0.07274 0.13556 0.05972 0.10895 C 0.04774 0.14226 0.0217 0.16493 -0.00834 0.16493 C -0.01927 0.16493 -0.02934 0.16239 -0.03837 0.15684 C -0.01632 0.1462 0.00069 0.12098 0.00868 0.09022 C -0.01927 0.09831 -0.04827 0.08628 -0.06736 0.05575 C -0.07431 0.04372 -0.0783 0.03169 -0.08125 0.01828 C -0.06129 0.03562 -0.03525 0.0384 -0.01233 0.02637 Z " pathEditMode="relative" rAng="0" ptsTypes="ffffffffffffffffffffff">
                                      <p:cBhvr>
                                        <p:cTn id="6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6" y="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52400" y="5029200"/>
            <a:ext cx="9906000" cy="1981200"/>
          </a:xfrm>
          <a:prstGeom prst="rect">
            <a:avLst/>
          </a:prstGeom>
          <a:solidFill>
            <a:srgbClr val="8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Who is the owner of Microsoft?</a:t>
            </a:r>
          </a:p>
          <a:p>
            <a:pPr algn="ctr"/>
            <a:endParaRPr lang="en-US" dirty="0" smtClean="0"/>
          </a:p>
          <a:p>
            <a:pPr marL="342900" indent="-342900" algn="ctr"/>
            <a:r>
              <a:rPr lang="en-US" dirty="0" smtClean="0">
                <a:solidFill>
                  <a:schemeClr val="tx1"/>
                </a:solidFill>
              </a:rPr>
              <a:t>A. Bill Gates    </a:t>
            </a:r>
            <a:r>
              <a:rPr lang="en-US" dirty="0" smtClean="0"/>
              <a:t>	   </a:t>
            </a:r>
            <a:r>
              <a:rPr lang="en-US" dirty="0" smtClean="0">
                <a:solidFill>
                  <a:schemeClr val="tx1"/>
                </a:solidFill>
              </a:rPr>
              <a:t>C. Steve Jobs</a:t>
            </a:r>
          </a:p>
          <a:p>
            <a:pPr marL="342900" indent="-342900" algn="ctr"/>
            <a:endParaRPr lang="en-US" dirty="0" smtClean="0">
              <a:solidFill>
                <a:schemeClr val="tx1"/>
              </a:solidFill>
            </a:endParaRPr>
          </a:p>
          <a:p>
            <a:pPr marL="342900" indent="-342900" algn="ctr"/>
            <a:r>
              <a:rPr lang="en-US" dirty="0" smtClean="0">
                <a:solidFill>
                  <a:schemeClr val="tx1"/>
                </a:solidFill>
              </a:rPr>
              <a:t>B. Steve Gates </a:t>
            </a:r>
            <a:r>
              <a:rPr lang="en-US" dirty="0" smtClean="0"/>
              <a:t>	       </a:t>
            </a:r>
            <a:r>
              <a:rPr lang="en-US" dirty="0" smtClean="0">
                <a:solidFill>
                  <a:schemeClr val="tx1"/>
                </a:solidFill>
              </a:rPr>
              <a:t>D. Bill Jobs</a:t>
            </a:r>
          </a:p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76600" y="1143000"/>
            <a:ext cx="163859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             ____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        /-{}-{}-\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        ()()()()()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       / /|||\ \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     /  |  \\’ |  \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    ‘     \  |   |  /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           * |  / *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	* *</a:t>
            </a:r>
          </a:p>
        </p:txBody>
      </p:sp>
      <p:sp>
        <p:nvSpPr>
          <p:cNvPr id="9" name="Rectangle 8"/>
          <p:cNvSpPr/>
          <p:nvPr/>
        </p:nvSpPr>
        <p:spPr>
          <a:xfrm>
            <a:off x="7315200" y="228600"/>
            <a:ext cx="157927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Health 75%</a:t>
            </a:r>
          </a:p>
          <a:p>
            <a:pPr algn="ctr"/>
            <a:endParaRPr lang="en-US" dirty="0" smtClean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  <a:p>
            <a:pPr algn="ctr"/>
            <a:endParaRPr lang="en-US" dirty="0"/>
          </a:p>
        </p:txBody>
      </p:sp>
      <p:sp>
        <p:nvSpPr>
          <p:cNvPr id="10" name="Rectangle 9">
            <a:hlinkClick r:id="rId3" action="ppaction://hlinksldjump"/>
          </p:cNvPr>
          <p:cNvSpPr/>
          <p:nvPr/>
        </p:nvSpPr>
        <p:spPr>
          <a:xfrm>
            <a:off x="2819400" y="58674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hlinkClick r:id="" action="ppaction://hlinkshowjump?jump=nextslide"/>
          </p:cNvPr>
          <p:cNvSpPr/>
          <p:nvPr/>
        </p:nvSpPr>
        <p:spPr>
          <a:xfrm>
            <a:off x="4953000" y="58674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hlinkClick r:id="" action="ppaction://hlinkshowjump?jump=nextslide"/>
          </p:cNvPr>
          <p:cNvSpPr/>
          <p:nvPr/>
        </p:nvSpPr>
        <p:spPr>
          <a:xfrm>
            <a:off x="2819400" y="64008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hlinkClick r:id="" action="ppaction://hlinkshowjump?jump=nextslide"/>
          </p:cNvPr>
          <p:cNvSpPr/>
          <p:nvPr/>
        </p:nvSpPr>
        <p:spPr>
          <a:xfrm>
            <a:off x="4953000" y="64008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0" y="4648200"/>
            <a:ext cx="102143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Lives:</a:t>
            </a:r>
          </a:p>
          <a:p>
            <a:pPr algn="ctr"/>
            <a:endParaRPr lang="en-US" dirty="0" smtClean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  <a:p>
            <a:pPr algn="ctr"/>
            <a:endParaRPr lang="en-US" dirty="0"/>
          </a:p>
        </p:txBody>
      </p:sp>
      <p:sp>
        <p:nvSpPr>
          <p:cNvPr id="17" name="Chevron 16"/>
          <p:cNvSpPr/>
          <p:nvPr/>
        </p:nvSpPr>
        <p:spPr>
          <a:xfrm rot="5400000">
            <a:off x="952500" y="4762500"/>
            <a:ext cx="228600" cy="152400"/>
          </a:xfrm>
          <a:prstGeom prst="chevron">
            <a:avLst/>
          </a:prstGeom>
          <a:solidFill>
            <a:srgbClr val="FF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Chevron 17"/>
          <p:cNvSpPr/>
          <p:nvPr/>
        </p:nvSpPr>
        <p:spPr>
          <a:xfrm rot="5400000">
            <a:off x="1181100" y="4762500"/>
            <a:ext cx="228600" cy="152400"/>
          </a:xfrm>
          <a:prstGeom prst="chevron">
            <a:avLst/>
          </a:prstGeom>
          <a:solidFill>
            <a:srgbClr val="FF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233 0.02637 C -0.03438 0.0037 -0.04532 -0.03493 -0.03941 -0.07356 C -0.03629 -0.08698 -0.03229 -0.10016 -0.02639 -0.1108 C -0.0224 -0.08027 -0.00834 -0.05228 0.01267 -0.03493 C 0.01267 -0.07217 0.02864 -0.10826 0.05573 -0.12422 C 0.06475 -0.13093 0.07465 -0.13347 0.08472 -0.13486 C 0.06961 -0.11219 0.06163 -0.08027 0.06475 -0.04696 C 0.08663 -0.07078 0.11771 -0.07633 0.14461 -0.05899 C 0.15364 -0.05367 0.16267 -0.04418 0.16875 -0.03493 C 0.14566 -0.03747 0.1217 -0.02568 0.10468 -0.00162 C 0.13159 0.00648 0.15468 0.03447 0.16163 0.0731 C 0.16371 0.08628 0.16371 0.0997 0.16163 0.11289 C 0.14861 0.08767 0.12673 0.07032 0.1026 0.06778 C 0.11475 0.10109 0.11163 0.14226 0.09375 0.17303 C 0.08663 0.18367 0.07864 0.19292 0.06961 0.19824 C 0.07673 0.16887 0.07274 0.13556 0.05972 0.10895 C 0.04774 0.14226 0.0217 0.16493 -0.00834 0.16493 C -0.01927 0.16493 -0.02934 0.16239 -0.03837 0.15684 C -0.01632 0.1462 0.00069 0.12098 0.00868 0.09022 C -0.01927 0.09831 -0.04827 0.08628 -0.06736 0.05575 C -0.07431 0.04372 -0.0783 0.03169 -0.08125 0.01828 C -0.06129 0.03562 -0.03525 0.0384 -0.01233 0.02637 Z " pathEditMode="relative" rAng="0" ptsTypes="ffffffffffffffffffffff">
                                      <p:cBhvr>
                                        <p:cTn id="6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6" y="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52400" y="5029200"/>
            <a:ext cx="9906000" cy="1981200"/>
          </a:xfrm>
          <a:prstGeom prst="rect">
            <a:avLst/>
          </a:prstGeom>
          <a:solidFill>
            <a:srgbClr val="8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Who is the owner of Microsoft?</a:t>
            </a:r>
          </a:p>
          <a:p>
            <a:pPr algn="ctr"/>
            <a:endParaRPr lang="en-US" dirty="0" smtClean="0"/>
          </a:p>
          <a:p>
            <a:pPr marL="342900" indent="-342900" algn="ctr"/>
            <a:r>
              <a:rPr lang="en-US" dirty="0" smtClean="0">
                <a:solidFill>
                  <a:schemeClr val="tx1"/>
                </a:solidFill>
              </a:rPr>
              <a:t>A. Bill Gates    </a:t>
            </a:r>
            <a:r>
              <a:rPr lang="en-US" dirty="0" smtClean="0"/>
              <a:t>	   </a:t>
            </a:r>
            <a:r>
              <a:rPr lang="en-US" dirty="0" smtClean="0">
                <a:solidFill>
                  <a:schemeClr val="tx1"/>
                </a:solidFill>
              </a:rPr>
              <a:t>C. Steve Jobs</a:t>
            </a:r>
          </a:p>
          <a:p>
            <a:pPr marL="342900" indent="-342900" algn="ctr"/>
            <a:endParaRPr lang="en-US" dirty="0" smtClean="0">
              <a:solidFill>
                <a:schemeClr val="tx1"/>
              </a:solidFill>
            </a:endParaRPr>
          </a:p>
          <a:p>
            <a:pPr marL="342900" indent="-342900" algn="ctr"/>
            <a:r>
              <a:rPr lang="en-US" dirty="0" smtClean="0">
                <a:solidFill>
                  <a:schemeClr val="tx1"/>
                </a:solidFill>
              </a:rPr>
              <a:t>B. Steve Gates </a:t>
            </a:r>
            <a:r>
              <a:rPr lang="en-US" dirty="0" smtClean="0"/>
              <a:t>	       </a:t>
            </a:r>
            <a:r>
              <a:rPr lang="en-US" dirty="0" smtClean="0">
                <a:solidFill>
                  <a:schemeClr val="tx1"/>
                </a:solidFill>
              </a:rPr>
              <a:t>D. Bill Jobs</a:t>
            </a:r>
          </a:p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76600" y="1143000"/>
            <a:ext cx="163859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             ____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        /-{}-{}-\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        ()()()()()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       / /|||\ \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     /  |  \\’ |  \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    ‘     \  |   |  /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           * |  / *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	* *</a:t>
            </a:r>
          </a:p>
        </p:txBody>
      </p:sp>
      <p:sp>
        <p:nvSpPr>
          <p:cNvPr id="9" name="Rectangle 8"/>
          <p:cNvSpPr/>
          <p:nvPr/>
        </p:nvSpPr>
        <p:spPr>
          <a:xfrm>
            <a:off x="7315200" y="228600"/>
            <a:ext cx="157927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Health 75%</a:t>
            </a:r>
          </a:p>
          <a:p>
            <a:pPr algn="ctr"/>
            <a:endParaRPr lang="en-US" dirty="0" smtClean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  <a:p>
            <a:pPr algn="ctr"/>
            <a:endParaRPr lang="en-US" dirty="0"/>
          </a:p>
        </p:txBody>
      </p:sp>
      <p:sp>
        <p:nvSpPr>
          <p:cNvPr id="10" name="Rectangle 9">
            <a:hlinkClick r:id="rId3" action="ppaction://hlinksldjump"/>
          </p:cNvPr>
          <p:cNvSpPr/>
          <p:nvPr/>
        </p:nvSpPr>
        <p:spPr>
          <a:xfrm>
            <a:off x="2819400" y="58674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hlinkClick r:id="" action="ppaction://hlinkshowjump?jump=nextslide"/>
          </p:cNvPr>
          <p:cNvSpPr/>
          <p:nvPr/>
        </p:nvSpPr>
        <p:spPr>
          <a:xfrm>
            <a:off x="4953000" y="58674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hlinkClick r:id="" action="ppaction://hlinkshowjump?jump=nextslide"/>
          </p:cNvPr>
          <p:cNvSpPr/>
          <p:nvPr/>
        </p:nvSpPr>
        <p:spPr>
          <a:xfrm>
            <a:off x="2819400" y="64008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hlinkClick r:id="" action="ppaction://hlinkshowjump?jump=nextslide"/>
          </p:cNvPr>
          <p:cNvSpPr/>
          <p:nvPr/>
        </p:nvSpPr>
        <p:spPr>
          <a:xfrm>
            <a:off x="4953000" y="64008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0" y="4648200"/>
            <a:ext cx="102143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Lives:</a:t>
            </a:r>
          </a:p>
          <a:p>
            <a:pPr algn="ctr"/>
            <a:endParaRPr lang="en-US" dirty="0" smtClean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  <a:p>
            <a:pPr algn="ctr"/>
            <a:endParaRPr lang="en-US" dirty="0"/>
          </a:p>
        </p:txBody>
      </p:sp>
      <p:sp>
        <p:nvSpPr>
          <p:cNvPr id="17" name="Chevron 16"/>
          <p:cNvSpPr/>
          <p:nvPr/>
        </p:nvSpPr>
        <p:spPr>
          <a:xfrm rot="5400000">
            <a:off x="952500" y="4762500"/>
            <a:ext cx="228600" cy="152400"/>
          </a:xfrm>
          <a:prstGeom prst="chevron">
            <a:avLst/>
          </a:prstGeom>
          <a:solidFill>
            <a:srgbClr val="FF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233 0.02637 C -0.03438 0.0037 -0.04532 -0.03493 -0.03941 -0.07356 C -0.03629 -0.08698 -0.03229 -0.10016 -0.02639 -0.1108 C -0.0224 -0.08027 -0.00834 -0.05228 0.01267 -0.03493 C 0.01267 -0.07217 0.02864 -0.10826 0.05573 -0.12422 C 0.06475 -0.13093 0.07465 -0.13347 0.08472 -0.13486 C 0.06961 -0.11219 0.06163 -0.08027 0.06475 -0.04696 C 0.08663 -0.07078 0.11771 -0.07633 0.14461 -0.05899 C 0.15364 -0.05367 0.16267 -0.04418 0.16875 -0.03493 C 0.14566 -0.03747 0.1217 -0.02568 0.10468 -0.00162 C 0.13159 0.00648 0.15468 0.03447 0.16163 0.0731 C 0.16371 0.08628 0.16371 0.0997 0.16163 0.11289 C 0.14861 0.08767 0.12673 0.07032 0.1026 0.06778 C 0.11475 0.10109 0.11163 0.14226 0.09375 0.17303 C 0.08663 0.18367 0.07864 0.19292 0.06961 0.19824 C 0.07673 0.16887 0.07274 0.13556 0.05972 0.10895 C 0.04774 0.14226 0.0217 0.16493 -0.00834 0.16493 C -0.01927 0.16493 -0.02934 0.16239 -0.03837 0.15684 C -0.01632 0.1462 0.00069 0.12098 0.00868 0.09022 C -0.01927 0.09831 -0.04827 0.08628 -0.06736 0.05575 C -0.07431 0.04372 -0.0783 0.03169 -0.08125 0.01828 C -0.06129 0.03562 -0.03525 0.0384 -0.01233 0.02637 Z " pathEditMode="relative" rAng="0" ptsTypes="ffffffffffffffffffffff">
                                      <p:cBhvr>
                                        <p:cTn id="6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6" y="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28800" y="2590800"/>
            <a:ext cx="5298245" cy="166199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6600" dirty="0" smtClean="0">
                <a:solidFill>
                  <a:srgbClr val="C00000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GAME OVER!</a:t>
            </a:r>
          </a:p>
          <a:p>
            <a:pPr algn="ctr"/>
            <a:endParaRPr lang="en-US" dirty="0" smtClean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  <a:p>
            <a:pPr algn="ctr"/>
            <a:r>
              <a:rPr lang="en-US" dirty="0" smtClean="0"/>
              <a:t>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xit" presetSubtype="0" fill="hold" grpId="1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95600" y="24384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962400" y="228600"/>
            <a:ext cx="8819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About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828800" y="1371600"/>
            <a:ext cx="5763116" cy="17543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*Created by </a:t>
            </a:r>
            <a:r>
              <a:rPr lang="en-US" dirty="0" err="1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Iza</a:t>
            </a:r>
            <a:r>
              <a:rPr lang="en-US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Cowie</a:t>
            </a:r>
            <a:r>
              <a:rPr lang="en-US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 and Hunter Burrell</a:t>
            </a:r>
          </a:p>
          <a:p>
            <a:pPr algn="ctr"/>
            <a:endParaRPr lang="en-US" dirty="0" smtClean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  <a:p>
            <a:pPr algn="ctr"/>
            <a:r>
              <a:rPr lang="en-US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*Made for FBLA 2015</a:t>
            </a:r>
          </a:p>
          <a:p>
            <a:pPr algn="ctr"/>
            <a:endParaRPr lang="en-US" dirty="0" smtClean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  <a:p>
            <a:pPr algn="ctr"/>
            <a:endParaRPr lang="en-US" dirty="0" smtClean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  <a:p>
            <a:pPr algn="ctr"/>
            <a:endParaRPr lang="en-US" dirty="0"/>
          </a:p>
        </p:txBody>
      </p:sp>
      <p:sp>
        <p:nvSpPr>
          <p:cNvPr id="8" name="Rounded Rectangle 7">
            <a:hlinkClick r:id="rId2" action="ppaction://hlinksldjump"/>
          </p:cNvPr>
          <p:cNvSpPr/>
          <p:nvPr/>
        </p:nvSpPr>
        <p:spPr>
          <a:xfrm>
            <a:off x="3581400" y="6172200"/>
            <a:ext cx="1981200" cy="381000"/>
          </a:xfrm>
          <a:prstGeom prst="roundRect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hlinkClick r:id="rId3" action="ppaction://hlinksldjump"/>
          </p:cNvPr>
          <p:cNvSpPr txBox="1"/>
          <p:nvPr/>
        </p:nvSpPr>
        <p:spPr>
          <a:xfrm>
            <a:off x="3352800" y="6172200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Main Menu</a:t>
            </a:r>
            <a:endParaRPr lang="en-US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52400" y="5029200"/>
            <a:ext cx="9906000" cy="1981200"/>
          </a:xfrm>
          <a:prstGeom prst="rect">
            <a:avLst/>
          </a:prstGeom>
          <a:solidFill>
            <a:srgbClr val="8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Which of these measurements of data is the largest?</a:t>
            </a:r>
          </a:p>
          <a:p>
            <a:pPr algn="ctr"/>
            <a:endParaRPr lang="en-US" dirty="0" smtClean="0"/>
          </a:p>
          <a:p>
            <a:pPr marL="342900" indent="-342900" algn="ctr">
              <a:buAutoNum type="alphaUcPeriod"/>
            </a:pPr>
            <a:r>
              <a:rPr lang="en-US" dirty="0" smtClean="0">
                <a:solidFill>
                  <a:schemeClr val="tx1"/>
                </a:solidFill>
              </a:rPr>
              <a:t>Kilobyte (KB)    </a:t>
            </a:r>
            <a:r>
              <a:rPr lang="en-US" dirty="0" smtClean="0"/>
              <a:t>	    </a:t>
            </a:r>
            <a:r>
              <a:rPr lang="en-US" dirty="0" smtClean="0">
                <a:solidFill>
                  <a:schemeClr val="tx1"/>
                </a:solidFill>
              </a:rPr>
              <a:t>C. </a:t>
            </a:r>
            <a:r>
              <a:rPr lang="en-US" dirty="0" err="1" smtClean="0">
                <a:solidFill>
                  <a:schemeClr val="tx1"/>
                </a:solidFill>
              </a:rPr>
              <a:t>Petabyte</a:t>
            </a:r>
            <a:r>
              <a:rPr lang="en-US" dirty="0" smtClean="0">
                <a:solidFill>
                  <a:schemeClr val="tx1"/>
                </a:solidFill>
              </a:rPr>
              <a:t>(PB)</a:t>
            </a:r>
          </a:p>
          <a:p>
            <a:pPr marL="342900" indent="-342900" algn="ctr">
              <a:buAutoNum type="alphaUcPeriod"/>
            </a:pPr>
            <a:endParaRPr lang="en-US" dirty="0" smtClean="0">
              <a:solidFill>
                <a:schemeClr val="tx1"/>
              </a:solidFill>
            </a:endParaRPr>
          </a:p>
          <a:p>
            <a:pPr marL="342900" indent="-342900" algn="ctr"/>
            <a:r>
              <a:rPr lang="en-US" dirty="0" smtClean="0">
                <a:solidFill>
                  <a:schemeClr val="tx1"/>
                </a:solidFill>
              </a:rPr>
              <a:t>   B. Terabyte (TB) </a:t>
            </a:r>
            <a:r>
              <a:rPr lang="en-US" dirty="0" smtClean="0"/>
              <a:t>	     </a:t>
            </a:r>
            <a:r>
              <a:rPr lang="en-US" dirty="0" smtClean="0">
                <a:solidFill>
                  <a:schemeClr val="tx1"/>
                </a:solidFill>
              </a:rPr>
              <a:t>D. Megabyte(MB)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76600" y="1143000"/>
            <a:ext cx="163859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             ____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        /-{}-{}-\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        ()()()()()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       / /|||\ \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     /  |  \\’ |  \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    ‘     \  |   |  /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           * |  / *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	* *</a:t>
            </a:r>
          </a:p>
        </p:txBody>
      </p:sp>
      <p:sp>
        <p:nvSpPr>
          <p:cNvPr id="9" name="Rectangle 8"/>
          <p:cNvSpPr/>
          <p:nvPr/>
        </p:nvSpPr>
        <p:spPr>
          <a:xfrm>
            <a:off x="7315200" y="228600"/>
            <a:ext cx="157927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Health 50%</a:t>
            </a:r>
          </a:p>
          <a:p>
            <a:pPr algn="ctr"/>
            <a:endParaRPr lang="en-US" dirty="0" smtClean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  <a:p>
            <a:pPr algn="ctr"/>
            <a:endParaRPr lang="en-US" dirty="0"/>
          </a:p>
        </p:txBody>
      </p:sp>
      <p:sp>
        <p:nvSpPr>
          <p:cNvPr id="10" name="Rectangle 9">
            <a:hlinkClick r:id="" action="ppaction://hlinkshowjump?jump=nextslide"/>
          </p:cNvPr>
          <p:cNvSpPr/>
          <p:nvPr/>
        </p:nvSpPr>
        <p:spPr>
          <a:xfrm>
            <a:off x="2819400" y="58674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hlinkClick r:id="rId3" action="ppaction://hlinksldjump"/>
          </p:cNvPr>
          <p:cNvSpPr/>
          <p:nvPr/>
        </p:nvSpPr>
        <p:spPr>
          <a:xfrm>
            <a:off x="4953000" y="58674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hlinkClick r:id="" action="ppaction://hlinkshowjump?jump=nextslide"/>
          </p:cNvPr>
          <p:cNvSpPr/>
          <p:nvPr/>
        </p:nvSpPr>
        <p:spPr>
          <a:xfrm>
            <a:off x="2819400" y="64008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hlinkClick r:id="" action="ppaction://hlinkshowjump?jump=nextslide"/>
          </p:cNvPr>
          <p:cNvSpPr/>
          <p:nvPr/>
        </p:nvSpPr>
        <p:spPr>
          <a:xfrm>
            <a:off x="4953000" y="64008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0" y="4648200"/>
            <a:ext cx="102143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Lives:</a:t>
            </a:r>
          </a:p>
          <a:p>
            <a:pPr algn="ctr"/>
            <a:endParaRPr lang="en-US" dirty="0" smtClean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  <a:p>
            <a:pPr algn="ctr"/>
            <a:endParaRPr lang="en-US" dirty="0"/>
          </a:p>
        </p:txBody>
      </p:sp>
      <p:sp>
        <p:nvSpPr>
          <p:cNvPr id="17" name="Chevron 16"/>
          <p:cNvSpPr/>
          <p:nvPr/>
        </p:nvSpPr>
        <p:spPr>
          <a:xfrm rot="5400000">
            <a:off x="952500" y="4762500"/>
            <a:ext cx="228600" cy="152400"/>
          </a:xfrm>
          <a:prstGeom prst="chevron">
            <a:avLst/>
          </a:prstGeom>
          <a:solidFill>
            <a:srgbClr val="FF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Chevron 17"/>
          <p:cNvSpPr/>
          <p:nvPr/>
        </p:nvSpPr>
        <p:spPr>
          <a:xfrm rot="5400000">
            <a:off x="1181100" y="4762500"/>
            <a:ext cx="228600" cy="152400"/>
          </a:xfrm>
          <a:prstGeom prst="chevron">
            <a:avLst/>
          </a:prstGeom>
          <a:solidFill>
            <a:srgbClr val="FF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Chevron 18"/>
          <p:cNvSpPr/>
          <p:nvPr/>
        </p:nvSpPr>
        <p:spPr>
          <a:xfrm rot="5400000">
            <a:off x="1409700" y="4762500"/>
            <a:ext cx="228600" cy="152400"/>
          </a:xfrm>
          <a:prstGeom prst="chevron">
            <a:avLst/>
          </a:prstGeom>
          <a:solidFill>
            <a:srgbClr val="FF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Chevron 14"/>
          <p:cNvSpPr/>
          <p:nvPr/>
        </p:nvSpPr>
        <p:spPr>
          <a:xfrm rot="5400000">
            <a:off x="1638300" y="4762500"/>
            <a:ext cx="228600" cy="152400"/>
          </a:xfrm>
          <a:prstGeom prst="chevron">
            <a:avLst/>
          </a:prstGeom>
          <a:solidFill>
            <a:srgbClr val="FF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233 0.02637 C -0.03438 0.0037 -0.04532 -0.03493 -0.03941 -0.07356 C -0.03629 -0.08698 -0.03229 -0.10016 -0.02639 -0.1108 C -0.0224 -0.08027 -0.00834 -0.05228 0.01267 -0.03493 C 0.01267 -0.07217 0.02864 -0.10826 0.05573 -0.12422 C 0.06475 -0.13093 0.07465 -0.13347 0.08472 -0.13486 C 0.06961 -0.11219 0.06163 -0.08027 0.06475 -0.04696 C 0.08663 -0.07078 0.11771 -0.07633 0.14461 -0.05899 C 0.15364 -0.05367 0.16267 -0.04418 0.16875 -0.03493 C 0.14566 -0.03747 0.1217 -0.02568 0.10468 -0.00162 C 0.13159 0.00648 0.15468 0.03447 0.16163 0.0731 C 0.16371 0.08628 0.16371 0.0997 0.16163 0.11289 C 0.14861 0.08767 0.12673 0.07032 0.1026 0.06778 C 0.11475 0.10109 0.11163 0.14226 0.09375 0.17303 C 0.08663 0.18367 0.07864 0.19292 0.06961 0.19824 C 0.07673 0.16887 0.07274 0.13556 0.05972 0.10895 C 0.04774 0.14226 0.0217 0.16493 -0.00834 0.16493 C -0.01927 0.16493 -0.02934 0.16239 -0.03837 0.15684 C -0.01632 0.1462 0.00069 0.12098 0.00868 0.09022 C -0.01927 0.09831 -0.04827 0.08628 -0.06736 0.05575 C -0.07431 0.04372 -0.0783 0.03169 -0.08125 0.01828 C -0.06129 0.03562 -0.03525 0.0384 -0.01233 0.02637 Z " pathEditMode="relative" rAng="0" ptsTypes="ffffffffffffffffffffff">
                                      <p:cBhvr>
                                        <p:cTn id="6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6" y="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52400" y="5029200"/>
            <a:ext cx="9906000" cy="1981200"/>
          </a:xfrm>
          <a:prstGeom prst="rect">
            <a:avLst/>
          </a:prstGeom>
          <a:solidFill>
            <a:srgbClr val="8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Which of these measurements of data is the largest?</a:t>
            </a:r>
          </a:p>
          <a:p>
            <a:pPr algn="ctr"/>
            <a:endParaRPr lang="en-US" dirty="0" smtClean="0"/>
          </a:p>
          <a:p>
            <a:pPr marL="342900" indent="-342900" algn="ctr">
              <a:buAutoNum type="alphaUcPeriod"/>
            </a:pPr>
            <a:r>
              <a:rPr lang="en-US" dirty="0" smtClean="0">
                <a:solidFill>
                  <a:schemeClr val="tx1"/>
                </a:solidFill>
              </a:rPr>
              <a:t>Kilobyte (KB)    </a:t>
            </a:r>
            <a:r>
              <a:rPr lang="en-US" dirty="0" smtClean="0"/>
              <a:t>	    </a:t>
            </a:r>
            <a:r>
              <a:rPr lang="en-US" dirty="0" smtClean="0">
                <a:solidFill>
                  <a:schemeClr val="tx1"/>
                </a:solidFill>
              </a:rPr>
              <a:t>C. </a:t>
            </a:r>
            <a:r>
              <a:rPr lang="en-US" dirty="0" err="1" smtClean="0">
                <a:solidFill>
                  <a:schemeClr val="tx1"/>
                </a:solidFill>
              </a:rPr>
              <a:t>Petabyte</a:t>
            </a:r>
            <a:r>
              <a:rPr lang="en-US" dirty="0" smtClean="0">
                <a:solidFill>
                  <a:schemeClr val="tx1"/>
                </a:solidFill>
              </a:rPr>
              <a:t>(PB)</a:t>
            </a:r>
          </a:p>
          <a:p>
            <a:pPr marL="342900" indent="-342900" algn="ctr">
              <a:buAutoNum type="alphaUcPeriod"/>
            </a:pPr>
            <a:endParaRPr lang="en-US" dirty="0" smtClean="0">
              <a:solidFill>
                <a:schemeClr val="tx1"/>
              </a:solidFill>
            </a:endParaRPr>
          </a:p>
          <a:p>
            <a:pPr marL="342900" indent="-342900" algn="ctr"/>
            <a:r>
              <a:rPr lang="en-US" dirty="0" smtClean="0">
                <a:solidFill>
                  <a:schemeClr val="tx1"/>
                </a:solidFill>
              </a:rPr>
              <a:t>   B. Terabyte (TB) </a:t>
            </a:r>
            <a:r>
              <a:rPr lang="en-US" dirty="0" smtClean="0"/>
              <a:t>	     </a:t>
            </a:r>
            <a:r>
              <a:rPr lang="en-US" dirty="0" smtClean="0">
                <a:solidFill>
                  <a:schemeClr val="tx1"/>
                </a:solidFill>
              </a:rPr>
              <a:t>D. Megabyte(MB)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76600" y="1143000"/>
            <a:ext cx="163859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             ____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        /-{}-{}-\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        ()()()()()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       / /|||\ \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     /  |  \\’ |  \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    ‘     \  |   |  /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           * |  / *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	* *</a:t>
            </a:r>
          </a:p>
        </p:txBody>
      </p:sp>
      <p:sp>
        <p:nvSpPr>
          <p:cNvPr id="9" name="Rectangle 8"/>
          <p:cNvSpPr/>
          <p:nvPr/>
        </p:nvSpPr>
        <p:spPr>
          <a:xfrm>
            <a:off x="7315200" y="228600"/>
            <a:ext cx="157927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Health 50%</a:t>
            </a:r>
          </a:p>
          <a:p>
            <a:pPr algn="ctr"/>
            <a:endParaRPr lang="en-US" dirty="0" smtClean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  <a:p>
            <a:pPr algn="ctr"/>
            <a:endParaRPr lang="en-US" dirty="0"/>
          </a:p>
        </p:txBody>
      </p:sp>
      <p:sp>
        <p:nvSpPr>
          <p:cNvPr id="10" name="Rectangle 9">
            <a:hlinkClick r:id="" action="ppaction://hlinkshowjump?jump=nextslide"/>
          </p:cNvPr>
          <p:cNvSpPr/>
          <p:nvPr/>
        </p:nvSpPr>
        <p:spPr>
          <a:xfrm>
            <a:off x="2819400" y="58674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hlinkClick r:id="rId3" action="ppaction://hlinksldjump"/>
          </p:cNvPr>
          <p:cNvSpPr/>
          <p:nvPr/>
        </p:nvSpPr>
        <p:spPr>
          <a:xfrm>
            <a:off x="4953000" y="58674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hlinkClick r:id="" action="ppaction://hlinkshowjump?jump=nextslide"/>
          </p:cNvPr>
          <p:cNvSpPr/>
          <p:nvPr/>
        </p:nvSpPr>
        <p:spPr>
          <a:xfrm>
            <a:off x="2819400" y="64008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hlinkClick r:id="" action="ppaction://hlinkshowjump?jump=nextslide"/>
          </p:cNvPr>
          <p:cNvSpPr/>
          <p:nvPr/>
        </p:nvSpPr>
        <p:spPr>
          <a:xfrm>
            <a:off x="4953000" y="64008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0" y="4648200"/>
            <a:ext cx="102143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Lives:</a:t>
            </a:r>
          </a:p>
          <a:p>
            <a:pPr algn="ctr"/>
            <a:endParaRPr lang="en-US" dirty="0" smtClean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  <a:p>
            <a:pPr algn="ctr"/>
            <a:endParaRPr lang="en-US" dirty="0"/>
          </a:p>
        </p:txBody>
      </p:sp>
      <p:sp>
        <p:nvSpPr>
          <p:cNvPr id="17" name="Chevron 16"/>
          <p:cNvSpPr/>
          <p:nvPr/>
        </p:nvSpPr>
        <p:spPr>
          <a:xfrm rot="5400000">
            <a:off x="952500" y="4762500"/>
            <a:ext cx="228600" cy="152400"/>
          </a:xfrm>
          <a:prstGeom prst="chevron">
            <a:avLst/>
          </a:prstGeom>
          <a:solidFill>
            <a:srgbClr val="FF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Chevron 17"/>
          <p:cNvSpPr/>
          <p:nvPr/>
        </p:nvSpPr>
        <p:spPr>
          <a:xfrm rot="5400000">
            <a:off x="1181100" y="4762500"/>
            <a:ext cx="228600" cy="152400"/>
          </a:xfrm>
          <a:prstGeom prst="chevron">
            <a:avLst/>
          </a:prstGeom>
          <a:solidFill>
            <a:srgbClr val="FF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Chevron 18"/>
          <p:cNvSpPr/>
          <p:nvPr/>
        </p:nvSpPr>
        <p:spPr>
          <a:xfrm rot="5400000">
            <a:off x="1409700" y="4762500"/>
            <a:ext cx="228600" cy="152400"/>
          </a:xfrm>
          <a:prstGeom prst="chevron">
            <a:avLst/>
          </a:prstGeom>
          <a:solidFill>
            <a:srgbClr val="FF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233 0.02637 C -0.03438 0.0037 -0.04532 -0.03493 -0.03941 -0.07356 C -0.03629 -0.08698 -0.03229 -0.10016 -0.02639 -0.1108 C -0.0224 -0.08027 -0.00834 -0.05228 0.01267 -0.03493 C 0.01267 -0.07217 0.02864 -0.10826 0.05573 -0.12422 C 0.06475 -0.13093 0.07465 -0.13347 0.08472 -0.13486 C 0.06961 -0.11219 0.06163 -0.08027 0.06475 -0.04696 C 0.08663 -0.07078 0.11771 -0.07633 0.14461 -0.05899 C 0.15364 -0.05367 0.16267 -0.04418 0.16875 -0.03493 C 0.14566 -0.03747 0.1217 -0.02568 0.10468 -0.00162 C 0.13159 0.00648 0.15468 0.03447 0.16163 0.0731 C 0.16371 0.08628 0.16371 0.0997 0.16163 0.11289 C 0.14861 0.08767 0.12673 0.07032 0.1026 0.06778 C 0.11475 0.10109 0.11163 0.14226 0.09375 0.17303 C 0.08663 0.18367 0.07864 0.19292 0.06961 0.19824 C 0.07673 0.16887 0.07274 0.13556 0.05972 0.10895 C 0.04774 0.14226 0.0217 0.16493 -0.00834 0.16493 C -0.01927 0.16493 -0.02934 0.16239 -0.03837 0.15684 C -0.01632 0.1462 0.00069 0.12098 0.00868 0.09022 C -0.01927 0.09831 -0.04827 0.08628 -0.06736 0.05575 C -0.07431 0.04372 -0.0783 0.03169 -0.08125 0.01828 C -0.06129 0.03562 -0.03525 0.0384 -0.01233 0.02637 Z " pathEditMode="relative" rAng="0" ptsTypes="ffffffffffffffffffffff">
                                      <p:cBhvr>
                                        <p:cTn id="6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6" y="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52400" y="5029200"/>
            <a:ext cx="9906000" cy="1981200"/>
          </a:xfrm>
          <a:prstGeom prst="rect">
            <a:avLst/>
          </a:prstGeom>
          <a:solidFill>
            <a:srgbClr val="8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Which of these measurements of data is the largest?</a:t>
            </a:r>
          </a:p>
          <a:p>
            <a:pPr algn="ctr"/>
            <a:endParaRPr lang="en-US" dirty="0" smtClean="0"/>
          </a:p>
          <a:p>
            <a:pPr marL="342900" indent="-342900" algn="ctr">
              <a:buAutoNum type="alphaUcPeriod"/>
            </a:pPr>
            <a:r>
              <a:rPr lang="en-US" dirty="0" smtClean="0">
                <a:solidFill>
                  <a:schemeClr val="tx1"/>
                </a:solidFill>
              </a:rPr>
              <a:t>Kilobyte (KB)    </a:t>
            </a:r>
            <a:r>
              <a:rPr lang="en-US" dirty="0" smtClean="0"/>
              <a:t>	    </a:t>
            </a:r>
            <a:r>
              <a:rPr lang="en-US" dirty="0" smtClean="0">
                <a:solidFill>
                  <a:schemeClr val="tx1"/>
                </a:solidFill>
              </a:rPr>
              <a:t>C. </a:t>
            </a:r>
            <a:r>
              <a:rPr lang="en-US" dirty="0" err="1" smtClean="0">
                <a:solidFill>
                  <a:schemeClr val="tx1"/>
                </a:solidFill>
              </a:rPr>
              <a:t>Petabyte</a:t>
            </a:r>
            <a:r>
              <a:rPr lang="en-US" dirty="0" smtClean="0">
                <a:solidFill>
                  <a:schemeClr val="tx1"/>
                </a:solidFill>
              </a:rPr>
              <a:t>(PB)</a:t>
            </a:r>
          </a:p>
          <a:p>
            <a:pPr marL="342900" indent="-342900" algn="ctr">
              <a:buAutoNum type="alphaUcPeriod"/>
            </a:pPr>
            <a:endParaRPr lang="en-US" dirty="0" smtClean="0">
              <a:solidFill>
                <a:schemeClr val="tx1"/>
              </a:solidFill>
            </a:endParaRPr>
          </a:p>
          <a:p>
            <a:pPr marL="342900" indent="-342900" algn="ctr"/>
            <a:r>
              <a:rPr lang="en-US" dirty="0" smtClean="0">
                <a:solidFill>
                  <a:schemeClr val="tx1"/>
                </a:solidFill>
              </a:rPr>
              <a:t>   B. Terabyte (TB) </a:t>
            </a:r>
            <a:r>
              <a:rPr lang="en-US" dirty="0" smtClean="0"/>
              <a:t>	     </a:t>
            </a:r>
            <a:r>
              <a:rPr lang="en-US" dirty="0" smtClean="0">
                <a:solidFill>
                  <a:schemeClr val="tx1"/>
                </a:solidFill>
              </a:rPr>
              <a:t>D. Megabyte(MB)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76600" y="1143000"/>
            <a:ext cx="163859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             ____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        /-{}-{}-\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        ()()()()()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       / /|||\ \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     /  |  \\’ |  \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    ‘     \  |   |  /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           * |  / *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	* *</a:t>
            </a:r>
          </a:p>
        </p:txBody>
      </p:sp>
      <p:sp>
        <p:nvSpPr>
          <p:cNvPr id="9" name="Rectangle 8"/>
          <p:cNvSpPr/>
          <p:nvPr/>
        </p:nvSpPr>
        <p:spPr>
          <a:xfrm>
            <a:off x="7315200" y="228600"/>
            <a:ext cx="157927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Health 50%</a:t>
            </a:r>
          </a:p>
          <a:p>
            <a:pPr algn="ctr"/>
            <a:endParaRPr lang="en-US" dirty="0" smtClean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  <a:p>
            <a:pPr algn="ctr"/>
            <a:endParaRPr lang="en-US" dirty="0"/>
          </a:p>
        </p:txBody>
      </p:sp>
      <p:sp>
        <p:nvSpPr>
          <p:cNvPr id="10" name="Rectangle 9">
            <a:hlinkClick r:id="" action="ppaction://hlinkshowjump?jump=nextslide"/>
          </p:cNvPr>
          <p:cNvSpPr/>
          <p:nvPr/>
        </p:nvSpPr>
        <p:spPr>
          <a:xfrm>
            <a:off x="2819400" y="58674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hlinkClick r:id="rId3" action="ppaction://hlinksldjump"/>
          </p:cNvPr>
          <p:cNvSpPr/>
          <p:nvPr/>
        </p:nvSpPr>
        <p:spPr>
          <a:xfrm>
            <a:off x="4953000" y="58674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hlinkClick r:id="" action="ppaction://hlinkshowjump?jump=nextslide"/>
          </p:cNvPr>
          <p:cNvSpPr/>
          <p:nvPr/>
        </p:nvSpPr>
        <p:spPr>
          <a:xfrm>
            <a:off x="2819400" y="64008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hlinkClick r:id="" action="ppaction://hlinkshowjump?jump=nextslide"/>
          </p:cNvPr>
          <p:cNvSpPr/>
          <p:nvPr/>
        </p:nvSpPr>
        <p:spPr>
          <a:xfrm>
            <a:off x="4953000" y="64008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0" y="4648200"/>
            <a:ext cx="102143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Lives:</a:t>
            </a:r>
          </a:p>
          <a:p>
            <a:pPr algn="ctr"/>
            <a:endParaRPr lang="en-US" dirty="0" smtClean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  <a:p>
            <a:pPr algn="ctr"/>
            <a:endParaRPr lang="en-US" dirty="0"/>
          </a:p>
        </p:txBody>
      </p:sp>
      <p:sp>
        <p:nvSpPr>
          <p:cNvPr id="17" name="Chevron 16"/>
          <p:cNvSpPr/>
          <p:nvPr/>
        </p:nvSpPr>
        <p:spPr>
          <a:xfrm rot="5400000">
            <a:off x="952500" y="4762500"/>
            <a:ext cx="228600" cy="152400"/>
          </a:xfrm>
          <a:prstGeom prst="chevron">
            <a:avLst/>
          </a:prstGeom>
          <a:solidFill>
            <a:srgbClr val="FF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Chevron 17"/>
          <p:cNvSpPr/>
          <p:nvPr/>
        </p:nvSpPr>
        <p:spPr>
          <a:xfrm rot="5400000">
            <a:off x="1181100" y="4762500"/>
            <a:ext cx="228600" cy="152400"/>
          </a:xfrm>
          <a:prstGeom prst="chevron">
            <a:avLst/>
          </a:prstGeom>
          <a:solidFill>
            <a:srgbClr val="FF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233 0.02637 C -0.03438 0.0037 -0.04532 -0.03493 -0.03941 -0.07356 C -0.03629 -0.08698 -0.03229 -0.10016 -0.02639 -0.1108 C -0.0224 -0.08027 -0.00834 -0.05228 0.01267 -0.03493 C 0.01267 -0.07217 0.02864 -0.10826 0.05573 -0.12422 C 0.06475 -0.13093 0.07465 -0.13347 0.08472 -0.13486 C 0.06961 -0.11219 0.06163 -0.08027 0.06475 -0.04696 C 0.08663 -0.07078 0.11771 -0.07633 0.14461 -0.05899 C 0.15364 -0.05367 0.16267 -0.04418 0.16875 -0.03493 C 0.14566 -0.03747 0.1217 -0.02568 0.10468 -0.00162 C 0.13159 0.00648 0.15468 0.03447 0.16163 0.0731 C 0.16371 0.08628 0.16371 0.0997 0.16163 0.11289 C 0.14861 0.08767 0.12673 0.07032 0.1026 0.06778 C 0.11475 0.10109 0.11163 0.14226 0.09375 0.17303 C 0.08663 0.18367 0.07864 0.19292 0.06961 0.19824 C 0.07673 0.16887 0.07274 0.13556 0.05972 0.10895 C 0.04774 0.14226 0.0217 0.16493 -0.00834 0.16493 C -0.01927 0.16493 -0.02934 0.16239 -0.03837 0.15684 C -0.01632 0.1462 0.00069 0.12098 0.00868 0.09022 C -0.01927 0.09831 -0.04827 0.08628 -0.06736 0.05575 C -0.07431 0.04372 -0.0783 0.03169 -0.08125 0.01828 C -0.06129 0.03562 -0.03525 0.0384 -0.01233 0.02637 Z " pathEditMode="relative" rAng="0" ptsTypes="ffffffffffffffffffffff">
                                      <p:cBhvr>
                                        <p:cTn id="6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6" y="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52400" y="5029200"/>
            <a:ext cx="9906000" cy="1981200"/>
          </a:xfrm>
          <a:prstGeom prst="rect">
            <a:avLst/>
          </a:prstGeom>
          <a:solidFill>
            <a:srgbClr val="8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Which of these measurements of data is the largest?</a:t>
            </a:r>
          </a:p>
          <a:p>
            <a:pPr algn="ctr"/>
            <a:endParaRPr lang="en-US" dirty="0" smtClean="0"/>
          </a:p>
          <a:p>
            <a:pPr marL="342900" indent="-342900" algn="ctr">
              <a:buAutoNum type="alphaUcPeriod"/>
            </a:pPr>
            <a:r>
              <a:rPr lang="en-US" dirty="0" smtClean="0">
                <a:solidFill>
                  <a:schemeClr val="tx1"/>
                </a:solidFill>
              </a:rPr>
              <a:t>Kilobyte (KB)    </a:t>
            </a:r>
            <a:r>
              <a:rPr lang="en-US" dirty="0" smtClean="0"/>
              <a:t>	    </a:t>
            </a:r>
            <a:r>
              <a:rPr lang="en-US" dirty="0" smtClean="0">
                <a:solidFill>
                  <a:schemeClr val="tx1"/>
                </a:solidFill>
              </a:rPr>
              <a:t>C. </a:t>
            </a:r>
            <a:r>
              <a:rPr lang="en-US" dirty="0" err="1" smtClean="0">
                <a:solidFill>
                  <a:schemeClr val="tx1"/>
                </a:solidFill>
              </a:rPr>
              <a:t>Petabyte</a:t>
            </a:r>
            <a:r>
              <a:rPr lang="en-US" dirty="0" smtClean="0">
                <a:solidFill>
                  <a:schemeClr val="tx1"/>
                </a:solidFill>
              </a:rPr>
              <a:t>(PB)</a:t>
            </a:r>
          </a:p>
          <a:p>
            <a:pPr marL="342900" indent="-342900" algn="ctr">
              <a:buAutoNum type="alphaUcPeriod"/>
            </a:pPr>
            <a:endParaRPr lang="en-US" dirty="0" smtClean="0">
              <a:solidFill>
                <a:schemeClr val="tx1"/>
              </a:solidFill>
            </a:endParaRPr>
          </a:p>
          <a:p>
            <a:pPr marL="342900" indent="-342900" algn="ctr"/>
            <a:r>
              <a:rPr lang="en-US" dirty="0" smtClean="0">
                <a:solidFill>
                  <a:schemeClr val="tx1"/>
                </a:solidFill>
              </a:rPr>
              <a:t>   B. Terabyte (TB) </a:t>
            </a:r>
            <a:r>
              <a:rPr lang="en-US" dirty="0" smtClean="0"/>
              <a:t>	     </a:t>
            </a:r>
            <a:r>
              <a:rPr lang="en-US" dirty="0" smtClean="0">
                <a:solidFill>
                  <a:schemeClr val="tx1"/>
                </a:solidFill>
              </a:rPr>
              <a:t>D. Megabyte(MB)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76600" y="1143000"/>
            <a:ext cx="163859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             ____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        /-{}-{}-\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        ()()()()()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       / /|||\ \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     /  |  \\’ |  \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    ‘     \  |   |  /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           * |  / *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	* *</a:t>
            </a:r>
          </a:p>
        </p:txBody>
      </p:sp>
      <p:sp>
        <p:nvSpPr>
          <p:cNvPr id="9" name="Rectangle 8"/>
          <p:cNvSpPr/>
          <p:nvPr/>
        </p:nvSpPr>
        <p:spPr>
          <a:xfrm>
            <a:off x="7315200" y="228600"/>
            <a:ext cx="157927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Health 50%</a:t>
            </a:r>
          </a:p>
          <a:p>
            <a:pPr algn="ctr"/>
            <a:endParaRPr lang="en-US" dirty="0" smtClean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  <a:p>
            <a:pPr algn="ctr"/>
            <a:endParaRPr lang="en-US" dirty="0"/>
          </a:p>
        </p:txBody>
      </p:sp>
      <p:sp>
        <p:nvSpPr>
          <p:cNvPr id="10" name="Rectangle 9">
            <a:hlinkClick r:id="" action="ppaction://hlinkshowjump?jump=nextslide"/>
          </p:cNvPr>
          <p:cNvSpPr/>
          <p:nvPr/>
        </p:nvSpPr>
        <p:spPr>
          <a:xfrm>
            <a:off x="2819400" y="58674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hlinkClick r:id="rId3" action="ppaction://hlinksldjump"/>
          </p:cNvPr>
          <p:cNvSpPr/>
          <p:nvPr/>
        </p:nvSpPr>
        <p:spPr>
          <a:xfrm>
            <a:off x="4953000" y="58674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hlinkClick r:id="" action="ppaction://hlinkshowjump?jump=nextslide"/>
          </p:cNvPr>
          <p:cNvSpPr/>
          <p:nvPr/>
        </p:nvSpPr>
        <p:spPr>
          <a:xfrm>
            <a:off x="2819400" y="64008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hlinkClick r:id="" action="ppaction://hlinkshowjump?jump=nextslide"/>
          </p:cNvPr>
          <p:cNvSpPr/>
          <p:nvPr/>
        </p:nvSpPr>
        <p:spPr>
          <a:xfrm>
            <a:off x="4953000" y="64008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0" y="4648200"/>
            <a:ext cx="102143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Lives:</a:t>
            </a:r>
          </a:p>
          <a:p>
            <a:pPr algn="ctr"/>
            <a:endParaRPr lang="en-US" dirty="0" smtClean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  <a:p>
            <a:pPr algn="ctr"/>
            <a:endParaRPr lang="en-US" dirty="0"/>
          </a:p>
        </p:txBody>
      </p:sp>
      <p:sp>
        <p:nvSpPr>
          <p:cNvPr id="17" name="Chevron 16"/>
          <p:cNvSpPr/>
          <p:nvPr/>
        </p:nvSpPr>
        <p:spPr>
          <a:xfrm rot="5400000">
            <a:off x="952500" y="4762500"/>
            <a:ext cx="228600" cy="152400"/>
          </a:xfrm>
          <a:prstGeom prst="chevron">
            <a:avLst/>
          </a:prstGeom>
          <a:solidFill>
            <a:srgbClr val="FF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233 0.02637 C -0.03438 0.0037 -0.04532 -0.03493 -0.03941 -0.07356 C -0.03629 -0.08698 -0.03229 -0.10016 -0.02639 -0.1108 C -0.0224 -0.08027 -0.00834 -0.05228 0.01267 -0.03493 C 0.01267 -0.07217 0.02864 -0.10826 0.05573 -0.12422 C 0.06475 -0.13093 0.07465 -0.13347 0.08472 -0.13486 C 0.06961 -0.11219 0.06163 -0.08027 0.06475 -0.04696 C 0.08663 -0.07078 0.11771 -0.07633 0.14461 -0.05899 C 0.15364 -0.05367 0.16267 -0.04418 0.16875 -0.03493 C 0.14566 -0.03747 0.1217 -0.02568 0.10468 -0.00162 C 0.13159 0.00648 0.15468 0.03447 0.16163 0.0731 C 0.16371 0.08628 0.16371 0.0997 0.16163 0.11289 C 0.14861 0.08767 0.12673 0.07032 0.1026 0.06778 C 0.11475 0.10109 0.11163 0.14226 0.09375 0.17303 C 0.08663 0.18367 0.07864 0.19292 0.06961 0.19824 C 0.07673 0.16887 0.07274 0.13556 0.05972 0.10895 C 0.04774 0.14226 0.0217 0.16493 -0.00834 0.16493 C -0.01927 0.16493 -0.02934 0.16239 -0.03837 0.15684 C -0.01632 0.1462 0.00069 0.12098 0.00868 0.09022 C -0.01927 0.09831 -0.04827 0.08628 -0.06736 0.05575 C -0.07431 0.04372 -0.0783 0.03169 -0.08125 0.01828 C -0.06129 0.03562 -0.03525 0.0384 -0.01233 0.02637 Z " pathEditMode="relative" rAng="0" ptsTypes="ffffffffffffffffffffff">
                                      <p:cBhvr>
                                        <p:cTn id="6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6" y="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28800" y="2590800"/>
            <a:ext cx="5298245" cy="166199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6600" dirty="0" smtClean="0">
                <a:solidFill>
                  <a:srgbClr val="C00000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GAME OVER!</a:t>
            </a:r>
          </a:p>
          <a:p>
            <a:pPr algn="ctr"/>
            <a:endParaRPr lang="en-US" dirty="0" smtClean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  <a:p>
            <a:pPr algn="ctr"/>
            <a:r>
              <a:rPr lang="en-US" dirty="0" smtClean="0"/>
              <a:t>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xit" presetSubtype="0" fill="hold" grpId="1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52400" y="5029200"/>
            <a:ext cx="9906000" cy="1981200"/>
          </a:xfrm>
          <a:prstGeom prst="rect">
            <a:avLst/>
          </a:prstGeom>
          <a:solidFill>
            <a:srgbClr val="8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Which of these is a virus?</a:t>
            </a:r>
          </a:p>
          <a:p>
            <a:pPr algn="ctr"/>
            <a:endParaRPr lang="en-US" dirty="0" smtClean="0"/>
          </a:p>
          <a:p>
            <a:pPr marL="342900" indent="-342900" algn="ctr">
              <a:buAutoNum type="alphaUcPeriod"/>
            </a:pPr>
            <a:r>
              <a:rPr lang="en-US" dirty="0" smtClean="0">
                <a:solidFill>
                  <a:schemeClr val="tx1"/>
                </a:solidFill>
              </a:rPr>
              <a:t>Fox      </a:t>
            </a:r>
            <a:r>
              <a:rPr lang="en-US" dirty="0" smtClean="0"/>
              <a:t>	    </a:t>
            </a:r>
            <a:r>
              <a:rPr lang="en-US" dirty="0" smtClean="0">
                <a:solidFill>
                  <a:schemeClr val="tx1"/>
                </a:solidFill>
              </a:rPr>
              <a:t>C. Rat</a:t>
            </a:r>
          </a:p>
          <a:p>
            <a:pPr marL="342900" indent="-342900" algn="ctr">
              <a:buAutoNum type="alphaUcPeriod"/>
            </a:pPr>
            <a:endParaRPr lang="en-US" dirty="0" smtClean="0">
              <a:solidFill>
                <a:schemeClr val="tx1"/>
              </a:solidFill>
            </a:endParaRPr>
          </a:p>
          <a:p>
            <a:pPr marL="342900" indent="-342900" algn="ctr"/>
            <a:r>
              <a:rPr lang="en-US" dirty="0" smtClean="0">
                <a:solidFill>
                  <a:schemeClr val="tx1"/>
                </a:solidFill>
              </a:rPr>
              <a:t>   B. Mole  </a:t>
            </a:r>
            <a:r>
              <a:rPr lang="en-US" dirty="0" smtClean="0"/>
              <a:t>	     </a:t>
            </a:r>
            <a:r>
              <a:rPr lang="en-US" dirty="0" smtClean="0">
                <a:solidFill>
                  <a:schemeClr val="tx1"/>
                </a:solidFill>
              </a:rPr>
              <a:t>D. Worm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76600" y="1143000"/>
            <a:ext cx="163859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             ____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        /-{}-{}-\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        ()()()()()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       / /|||\ \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     /  |  \\’ |  \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    ‘     \  |   |  /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           * |  / *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	* *</a:t>
            </a:r>
          </a:p>
        </p:txBody>
      </p:sp>
      <p:sp>
        <p:nvSpPr>
          <p:cNvPr id="9" name="Rectangle 8"/>
          <p:cNvSpPr/>
          <p:nvPr/>
        </p:nvSpPr>
        <p:spPr>
          <a:xfrm>
            <a:off x="7315200" y="228600"/>
            <a:ext cx="157927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Health 25%</a:t>
            </a:r>
          </a:p>
          <a:p>
            <a:pPr algn="ctr"/>
            <a:endParaRPr lang="en-US" dirty="0" smtClean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  <a:p>
            <a:pPr algn="ctr"/>
            <a:endParaRPr lang="en-US" dirty="0"/>
          </a:p>
        </p:txBody>
      </p:sp>
      <p:sp>
        <p:nvSpPr>
          <p:cNvPr id="10" name="Rectangle 9">
            <a:hlinkClick r:id="" action="ppaction://hlinkshowjump?jump=nextslide"/>
          </p:cNvPr>
          <p:cNvSpPr/>
          <p:nvPr/>
        </p:nvSpPr>
        <p:spPr>
          <a:xfrm>
            <a:off x="2819400" y="58674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hlinkClick r:id="" action="ppaction://hlinkshowjump?jump=nextslide"/>
          </p:cNvPr>
          <p:cNvSpPr/>
          <p:nvPr/>
        </p:nvSpPr>
        <p:spPr>
          <a:xfrm>
            <a:off x="4953000" y="58674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hlinkClick r:id="" action="ppaction://hlinkshowjump?jump=nextslide"/>
          </p:cNvPr>
          <p:cNvSpPr/>
          <p:nvPr/>
        </p:nvSpPr>
        <p:spPr>
          <a:xfrm>
            <a:off x="2819400" y="64008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hlinkClick r:id="rId3" action="ppaction://hlinksldjump"/>
          </p:cNvPr>
          <p:cNvSpPr/>
          <p:nvPr/>
        </p:nvSpPr>
        <p:spPr>
          <a:xfrm>
            <a:off x="4953000" y="64008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0" y="4648200"/>
            <a:ext cx="102143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Lives:</a:t>
            </a:r>
          </a:p>
          <a:p>
            <a:pPr algn="ctr"/>
            <a:endParaRPr lang="en-US" dirty="0" smtClean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  <a:p>
            <a:pPr algn="ctr"/>
            <a:endParaRPr lang="en-US" dirty="0"/>
          </a:p>
        </p:txBody>
      </p:sp>
      <p:sp>
        <p:nvSpPr>
          <p:cNvPr id="17" name="Chevron 16"/>
          <p:cNvSpPr/>
          <p:nvPr/>
        </p:nvSpPr>
        <p:spPr>
          <a:xfrm rot="5400000">
            <a:off x="952500" y="4762500"/>
            <a:ext cx="228600" cy="152400"/>
          </a:xfrm>
          <a:prstGeom prst="chevron">
            <a:avLst/>
          </a:prstGeom>
          <a:solidFill>
            <a:srgbClr val="FF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Chevron 17"/>
          <p:cNvSpPr/>
          <p:nvPr/>
        </p:nvSpPr>
        <p:spPr>
          <a:xfrm rot="5400000">
            <a:off x="1181100" y="4762500"/>
            <a:ext cx="228600" cy="152400"/>
          </a:xfrm>
          <a:prstGeom prst="chevron">
            <a:avLst/>
          </a:prstGeom>
          <a:solidFill>
            <a:srgbClr val="FF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Chevron 18"/>
          <p:cNvSpPr/>
          <p:nvPr/>
        </p:nvSpPr>
        <p:spPr>
          <a:xfrm rot="5400000">
            <a:off x="1409700" y="4762500"/>
            <a:ext cx="228600" cy="152400"/>
          </a:xfrm>
          <a:prstGeom prst="chevron">
            <a:avLst/>
          </a:prstGeom>
          <a:solidFill>
            <a:srgbClr val="FF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Chevron 14"/>
          <p:cNvSpPr/>
          <p:nvPr/>
        </p:nvSpPr>
        <p:spPr>
          <a:xfrm rot="5400000">
            <a:off x="1638300" y="4762500"/>
            <a:ext cx="228600" cy="152400"/>
          </a:xfrm>
          <a:prstGeom prst="chevron">
            <a:avLst/>
          </a:prstGeom>
          <a:solidFill>
            <a:srgbClr val="FF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233 0.02637 C -0.03438 0.0037 -0.04532 -0.03493 -0.03941 -0.07356 C -0.03629 -0.08698 -0.03229 -0.10016 -0.02639 -0.1108 C -0.0224 -0.08027 -0.00834 -0.05228 0.01267 -0.03493 C 0.01267 -0.07217 0.02864 -0.10826 0.05573 -0.12422 C 0.06475 -0.13093 0.07465 -0.13347 0.08472 -0.13486 C 0.06961 -0.11219 0.06163 -0.08027 0.06475 -0.04696 C 0.08663 -0.07078 0.11771 -0.07633 0.14461 -0.05899 C 0.15364 -0.05367 0.16267 -0.04418 0.16875 -0.03493 C 0.14566 -0.03747 0.1217 -0.02568 0.10468 -0.00162 C 0.13159 0.00648 0.15468 0.03447 0.16163 0.0731 C 0.16371 0.08628 0.16371 0.0997 0.16163 0.11289 C 0.14861 0.08767 0.12673 0.07032 0.1026 0.06778 C 0.11475 0.10109 0.11163 0.14226 0.09375 0.17303 C 0.08663 0.18367 0.07864 0.19292 0.06961 0.19824 C 0.07673 0.16887 0.07274 0.13556 0.05972 0.10895 C 0.04774 0.14226 0.0217 0.16493 -0.00834 0.16493 C -0.01927 0.16493 -0.02934 0.16239 -0.03837 0.15684 C -0.01632 0.1462 0.00069 0.12098 0.00868 0.09022 C -0.01927 0.09831 -0.04827 0.08628 -0.06736 0.05575 C -0.07431 0.04372 -0.0783 0.03169 -0.08125 0.01828 C -0.06129 0.03562 -0.03525 0.0384 -0.01233 0.02637 Z " pathEditMode="relative" rAng="0" ptsTypes="ffffffffffffffffffffff">
                                      <p:cBhvr>
                                        <p:cTn id="6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6" y="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52400" y="5029200"/>
            <a:ext cx="9906000" cy="1981200"/>
          </a:xfrm>
          <a:prstGeom prst="rect">
            <a:avLst/>
          </a:prstGeom>
          <a:solidFill>
            <a:srgbClr val="8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Which of these is a virus?</a:t>
            </a:r>
          </a:p>
          <a:p>
            <a:pPr algn="ctr"/>
            <a:endParaRPr lang="en-US" dirty="0" smtClean="0"/>
          </a:p>
          <a:p>
            <a:pPr marL="342900" indent="-342900" algn="ctr">
              <a:buAutoNum type="alphaUcPeriod"/>
            </a:pPr>
            <a:r>
              <a:rPr lang="en-US" dirty="0" smtClean="0">
                <a:solidFill>
                  <a:schemeClr val="tx1"/>
                </a:solidFill>
              </a:rPr>
              <a:t>Fox      </a:t>
            </a:r>
            <a:r>
              <a:rPr lang="en-US" dirty="0" smtClean="0"/>
              <a:t>	    </a:t>
            </a:r>
            <a:r>
              <a:rPr lang="en-US" dirty="0" smtClean="0">
                <a:solidFill>
                  <a:schemeClr val="tx1"/>
                </a:solidFill>
              </a:rPr>
              <a:t>C. Rat</a:t>
            </a:r>
          </a:p>
          <a:p>
            <a:pPr marL="342900" indent="-342900" algn="ctr">
              <a:buAutoNum type="alphaUcPeriod"/>
            </a:pPr>
            <a:endParaRPr lang="en-US" dirty="0" smtClean="0">
              <a:solidFill>
                <a:schemeClr val="tx1"/>
              </a:solidFill>
            </a:endParaRPr>
          </a:p>
          <a:p>
            <a:pPr marL="342900" indent="-342900" algn="ctr"/>
            <a:r>
              <a:rPr lang="en-US" dirty="0" smtClean="0">
                <a:solidFill>
                  <a:schemeClr val="tx1"/>
                </a:solidFill>
              </a:rPr>
              <a:t>   B. Mole  </a:t>
            </a:r>
            <a:r>
              <a:rPr lang="en-US" dirty="0" smtClean="0"/>
              <a:t>	     </a:t>
            </a:r>
            <a:r>
              <a:rPr lang="en-US" dirty="0" smtClean="0">
                <a:solidFill>
                  <a:schemeClr val="tx1"/>
                </a:solidFill>
              </a:rPr>
              <a:t>D. Worm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76600" y="1143000"/>
            <a:ext cx="163859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             ____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        /-{}-{}-\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        ()()()()()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       / /|||\ \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     /  |  \\’ |  \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    ‘     \  |   |  /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           * |  / *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	* *</a:t>
            </a:r>
          </a:p>
        </p:txBody>
      </p:sp>
      <p:sp>
        <p:nvSpPr>
          <p:cNvPr id="9" name="Rectangle 8"/>
          <p:cNvSpPr/>
          <p:nvPr/>
        </p:nvSpPr>
        <p:spPr>
          <a:xfrm>
            <a:off x="7315200" y="228600"/>
            <a:ext cx="157927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Health 25%</a:t>
            </a:r>
          </a:p>
          <a:p>
            <a:pPr algn="ctr"/>
            <a:endParaRPr lang="en-US" dirty="0" smtClean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  <a:p>
            <a:pPr algn="ctr"/>
            <a:endParaRPr lang="en-US" dirty="0"/>
          </a:p>
        </p:txBody>
      </p:sp>
      <p:sp>
        <p:nvSpPr>
          <p:cNvPr id="10" name="Rectangle 9">
            <a:hlinkClick r:id="" action="ppaction://hlinkshowjump?jump=nextslide"/>
          </p:cNvPr>
          <p:cNvSpPr/>
          <p:nvPr/>
        </p:nvSpPr>
        <p:spPr>
          <a:xfrm>
            <a:off x="2819400" y="58674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hlinkClick r:id="" action="ppaction://hlinkshowjump?jump=nextslide"/>
          </p:cNvPr>
          <p:cNvSpPr/>
          <p:nvPr/>
        </p:nvSpPr>
        <p:spPr>
          <a:xfrm>
            <a:off x="4953000" y="58674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hlinkClick r:id="" action="ppaction://hlinkshowjump?jump=nextslide"/>
          </p:cNvPr>
          <p:cNvSpPr/>
          <p:nvPr/>
        </p:nvSpPr>
        <p:spPr>
          <a:xfrm>
            <a:off x="2819400" y="64008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hlinkClick r:id="rId3" action="ppaction://hlinksldjump"/>
          </p:cNvPr>
          <p:cNvSpPr/>
          <p:nvPr/>
        </p:nvSpPr>
        <p:spPr>
          <a:xfrm>
            <a:off x="4953000" y="64008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0" y="4648200"/>
            <a:ext cx="102143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Lives:</a:t>
            </a:r>
          </a:p>
          <a:p>
            <a:pPr algn="ctr"/>
            <a:endParaRPr lang="en-US" dirty="0" smtClean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  <a:p>
            <a:pPr algn="ctr"/>
            <a:endParaRPr lang="en-US" dirty="0"/>
          </a:p>
        </p:txBody>
      </p:sp>
      <p:sp>
        <p:nvSpPr>
          <p:cNvPr id="17" name="Chevron 16"/>
          <p:cNvSpPr/>
          <p:nvPr/>
        </p:nvSpPr>
        <p:spPr>
          <a:xfrm rot="5400000">
            <a:off x="952500" y="4762500"/>
            <a:ext cx="228600" cy="152400"/>
          </a:xfrm>
          <a:prstGeom prst="chevron">
            <a:avLst/>
          </a:prstGeom>
          <a:solidFill>
            <a:srgbClr val="FF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Chevron 17"/>
          <p:cNvSpPr/>
          <p:nvPr/>
        </p:nvSpPr>
        <p:spPr>
          <a:xfrm rot="5400000">
            <a:off x="1181100" y="4762500"/>
            <a:ext cx="228600" cy="152400"/>
          </a:xfrm>
          <a:prstGeom prst="chevron">
            <a:avLst/>
          </a:prstGeom>
          <a:solidFill>
            <a:srgbClr val="FF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Chevron 18"/>
          <p:cNvSpPr/>
          <p:nvPr/>
        </p:nvSpPr>
        <p:spPr>
          <a:xfrm rot="5400000">
            <a:off x="1409700" y="4762500"/>
            <a:ext cx="228600" cy="152400"/>
          </a:xfrm>
          <a:prstGeom prst="chevron">
            <a:avLst/>
          </a:prstGeom>
          <a:solidFill>
            <a:srgbClr val="FF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233 0.02637 C -0.03438 0.0037 -0.04532 -0.03493 -0.03941 -0.07356 C -0.03629 -0.08698 -0.03229 -0.10016 -0.02639 -0.1108 C -0.0224 -0.08027 -0.00834 -0.05228 0.01267 -0.03493 C 0.01267 -0.07217 0.02864 -0.10826 0.05573 -0.12422 C 0.06475 -0.13093 0.07465 -0.13347 0.08472 -0.13486 C 0.06961 -0.11219 0.06163 -0.08027 0.06475 -0.04696 C 0.08663 -0.07078 0.11771 -0.07633 0.14461 -0.05899 C 0.15364 -0.05367 0.16267 -0.04418 0.16875 -0.03493 C 0.14566 -0.03747 0.1217 -0.02568 0.10468 -0.00162 C 0.13159 0.00648 0.15468 0.03447 0.16163 0.0731 C 0.16371 0.08628 0.16371 0.0997 0.16163 0.11289 C 0.14861 0.08767 0.12673 0.07032 0.1026 0.06778 C 0.11475 0.10109 0.11163 0.14226 0.09375 0.17303 C 0.08663 0.18367 0.07864 0.19292 0.06961 0.19824 C 0.07673 0.16887 0.07274 0.13556 0.05972 0.10895 C 0.04774 0.14226 0.0217 0.16493 -0.00834 0.16493 C -0.01927 0.16493 -0.02934 0.16239 -0.03837 0.15684 C -0.01632 0.1462 0.00069 0.12098 0.00868 0.09022 C -0.01927 0.09831 -0.04827 0.08628 -0.06736 0.05575 C -0.07431 0.04372 -0.0783 0.03169 -0.08125 0.01828 C -0.06129 0.03562 -0.03525 0.0384 -0.01233 0.02637 Z " pathEditMode="relative" rAng="0" ptsTypes="ffffffffffffffffffffff">
                                      <p:cBhvr>
                                        <p:cTn id="6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6" y="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52400" y="5029200"/>
            <a:ext cx="9906000" cy="1981200"/>
          </a:xfrm>
          <a:prstGeom prst="rect">
            <a:avLst/>
          </a:prstGeom>
          <a:solidFill>
            <a:srgbClr val="8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Which of these is a virus?</a:t>
            </a:r>
          </a:p>
          <a:p>
            <a:pPr algn="ctr"/>
            <a:endParaRPr lang="en-US" dirty="0" smtClean="0"/>
          </a:p>
          <a:p>
            <a:pPr marL="342900" indent="-342900" algn="ctr">
              <a:buAutoNum type="alphaUcPeriod"/>
            </a:pPr>
            <a:r>
              <a:rPr lang="en-US" dirty="0" smtClean="0">
                <a:solidFill>
                  <a:schemeClr val="tx1"/>
                </a:solidFill>
              </a:rPr>
              <a:t>Fox      </a:t>
            </a:r>
            <a:r>
              <a:rPr lang="en-US" dirty="0" smtClean="0"/>
              <a:t>	    </a:t>
            </a:r>
            <a:r>
              <a:rPr lang="en-US" dirty="0" smtClean="0">
                <a:solidFill>
                  <a:schemeClr val="tx1"/>
                </a:solidFill>
              </a:rPr>
              <a:t>C. Rat</a:t>
            </a:r>
          </a:p>
          <a:p>
            <a:pPr marL="342900" indent="-342900" algn="ctr">
              <a:buAutoNum type="alphaUcPeriod"/>
            </a:pPr>
            <a:endParaRPr lang="en-US" dirty="0" smtClean="0">
              <a:solidFill>
                <a:schemeClr val="tx1"/>
              </a:solidFill>
            </a:endParaRPr>
          </a:p>
          <a:p>
            <a:pPr marL="342900" indent="-342900" algn="ctr"/>
            <a:r>
              <a:rPr lang="en-US" dirty="0" smtClean="0">
                <a:solidFill>
                  <a:schemeClr val="tx1"/>
                </a:solidFill>
              </a:rPr>
              <a:t>   B. Mole  </a:t>
            </a:r>
            <a:r>
              <a:rPr lang="en-US" dirty="0" smtClean="0"/>
              <a:t>	     </a:t>
            </a:r>
            <a:r>
              <a:rPr lang="en-US" dirty="0" smtClean="0">
                <a:solidFill>
                  <a:schemeClr val="tx1"/>
                </a:solidFill>
              </a:rPr>
              <a:t>D. Worm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76600" y="1143000"/>
            <a:ext cx="163859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             ____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        /-{}-{}-\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        ()()()()()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       / /|||\ \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     /  |  \\’ |  \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    ‘     \  |   |  /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           * |  / *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	* *</a:t>
            </a:r>
          </a:p>
        </p:txBody>
      </p:sp>
      <p:sp>
        <p:nvSpPr>
          <p:cNvPr id="9" name="Rectangle 8"/>
          <p:cNvSpPr/>
          <p:nvPr/>
        </p:nvSpPr>
        <p:spPr>
          <a:xfrm>
            <a:off x="7315200" y="228600"/>
            <a:ext cx="157927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Health 25%</a:t>
            </a:r>
          </a:p>
          <a:p>
            <a:pPr algn="ctr"/>
            <a:endParaRPr lang="en-US" dirty="0" smtClean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  <a:p>
            <a:pPr algn="ctr"/>
            <a:endParaRPr lang="en-US" dirty="0"/>
          </a:p>
        </p:txBody>
      </p:sp>
      <p:sp>
        <p:nvSpPr>
          <p:cNvPr id="10" name="Rectangle 9">
            <a:hlinkClick r:id="" action="ppaction://hlinkshowjump?jump=nextslide"/>
          </p:cNvPr>
          <p:cNvSpPr/>
          <p:nvPr/>
        </p:nvSpPr>
        <p:spPr>
          <a:xfrm>
            <a:off x="2819400" y="58674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hlinkClick r:id="" action="ppaction://hlinkshowjump?jump=nextslide"/>
          </p:cNvPr>
          <p:cNvSpPr/>
          <p:nvPr/>
        </p:nvSpPr>
        <p:spPr>
          <a:xfrm>
            <a:off x="4953000" y="58674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hlinkClick r:id="" action="ppaction://hlinkshowjump?jump=nextslide"/>
          </p:cNvPr>
          <p:cNvSpPr/>
          <p:nvPr/>
        </p:nvSpPr>
        <p:spPr>
          <a:xfrm>
            <a:off x="2819400" y="64008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hlinkClick r:id="rId3" action="ppaction://hlinksldjump"/>
          </p:cNvPr>
          <p:cNvSpPr/>
          <p:nvPr/>
        </p:nvSpPr>
        <p:spPr>
          <a:xfrm>
            <a:off x="4953000" y="64008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0" y="4648200"/>
            <a:ext cx="102143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Lives:</a:t>
            </a:r>
          </a:p>
          <a:p>
            <a:pPr algn="ctr"/>
            <a:endParaRPr lang="en-US" dirty="0" smtClean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  <a:p>
            <a:pPr algn="ctr"/>
            <a:endParaRPr lang="en-US" dirty="0"/>
          </a:p>
        </p:txBody>
      </p:sp>
      <p:sp>
        <p:nvSpPr>
          <p:cNvPr id="17" name="Chevron 16"/>
          <p:cNvSpPr/>
          <p:nvPr/>
        </p:nvSpPr>
        <p:spPr>
          <a:xfrm rot="5400000">
            <a:off x="952500" y="4762500"/>
            <a:ext cx="228600" cy="152400"/>
          </a:xfrm>
          <a:prstGeom prst="chevron">
            <a:avLst/>
          </a:prstGeom>
          <a:solidFill>
            <a:srgbClr val="FF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Chevron 17"/>
          <p:cNvSpPr/>
          <p:nvPr/>
        </p:nvSpPr>
        <p:spPr>
          <a:xfrm rot="5400000">
            <a:off x="1181100" y="4762500"/>
            <a:ext cx="228600" cy="152400"/>
          </a:xfrm>
          <a:prstGeom prst="chevron">
            <a:avLst/>
          </a:prstGeom>
          <a:solidFill>
            <a:srgbClr val="FF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233 0.02637 C -0.03438 0.0037 -0.04532 -0.03493 -0.03941 -0.07356 C -0.03629 -0.08698 -0.03229 -0.10016 -0.02639 -0.1108 C -0.0224 -0.08027 -0.00834 -0.05228 0.01267 -0.03493 C 0.01267 -0.07217 0.02864 -0.10826 0.05573 -0.12422 C 0.06475 -0.13093 0.07465 -0.13347 0.08472 -0.13486 C 0.06961 -0.11219 0.06163 -0.08027 0.06475 -0.04696 C 0.08663 -0.07078 0.11771 -0.07633 0.14461 -0.05899 C 0.15364 -0.05367 0.16267 -0.04418 0.16875 -0.03493 C 0.14566 -0.03747 0.1217 -0.02568 0.10468 -0.00162 C 0.13159 0.00648 0.15468 0.03447 0.16163 0.0731 C 0.16371 0.08628 0.16371 0.0997 0.16163 0.11289 C 0.14861 0.08767 0.12673 0.07032 0.1026 0.06778 C 0.11475 0.10109 0.11163 0.14226 0.09375 0.17303 C 0.08663 0.18367 0.07864 0.19292 0.06961 0.19824 C 0.07673 0.16887 0.07274 0.13556 0.05972 0.10895 C 0.04774 0.14226 0.0217 0.16493 -0.00834 0.16493 C -0.01927 0.16493 -0.02934 0.16239 -0.03837 0.15684 C -0.01632 0.1462 0.00069 0.12098 0.00868 0.09022 C -0.01927 0.09831 -0.04827 0.08628 -0.06736 0.05575 C -0.07431 0.04372 -0.0783 0.03169 -0.08125 0.01828 C -0.06129 0.03562 -0.03525 0.0384 -0.01233 0.02637 Z " pathEditMode="relative" rAng="0" ptsTypes="ffffffffffffffffffffff">
                                      <p:cBhvr>
                                        <p:cTn id="6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6" y="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52400" y="5029200"/>
            <a:ext cx="9906000" cy="1981200"/>
          </a:xfrm>
          <a:prstGeom prst="rect">
            <a:avLst/>
          </a:prstGeom>
          <a:solidFill>
            <a:srgbClr val="8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Which of these is a virus?</a:t>
            </a:r>
          </a:p>
          <a:p>
            <a:pPr algn="ctr"/>
            <a:endParaRPr lang="en-US" dirty="0" smtClean="0"/>
          </a:p>
          <a:p>
            <a:pPr marL="342900" indent="-342900" algn="ctr">
              <a:buAutoNum type="alphaUcPeriod"/>
            </a:pPr>
            <a:r>
              <a:rPr lang="en-US" dirty="0" smtClean="0">
                <a:solidFill>
                  <a:schemeClr val="tx1"/>
                </a:solidFill>
              </a:rPr>
              <a:t>Fox      </a:t>
            </a:r>
            <a:r>
              <a:rPr lang="en-US" dirty="0" smtClean="0"/>
              <a:t>	    </a:t>
            </a:r>
            <a:r>
              <a:rPr lang="en-US" dirty="0" smtClean="0">
                <a:solidFill>
                  <a:schemeClr val="tx1"/>
                </a:solidFill>
              </a:rPr>
              <a:t>C. Rat</a:t>
            </a:r>
          </a:p>
          <a:p>
            <a:pPr marL="342900" indent="-342900" algn="ctr">
              <a:buAutoNum type="alphaUcPeriod"/>
            </a:pPr>
            <a:endParaRPr lang="en-US" dirty="0" smtClean="0">
              <a:solidFill>
                <a:schemeClr val="tx1"/>
              </a:solidFill>
            </a:endParaRPr>
          </a:p>
          <a:p>
            <a:pPr marL="342900" indent="-342900" algn="ctr"/>
            <a:r>
              <a:rPr lang="en-US" dirty="0" smtClean="0">
                <a:solidFill>
                  <a:schemeClr val="tx1"/>
                </a:solidFill>
              </a:rPr>
              <a:t>   B. Mole  </a:t>
            </a:r>
            <a:r>
              <a:rPr lang="en-US" dirty="0" smtClean="0"/>
              <a:t>	     </a:t>
            </a:r>
            <a:r>
              <a:rPr lang="en-US" dirty="0" smtClean="0">
                <a:solidFill>
                  <a:schemeClr val="tx1"/>
                </a:solidFill>
              </a:rPr>
              <a:t>D. Worm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76600" y="1143000"/>
            <a:ext cx="163859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             ____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        /-{}-{}-\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        ()()()()()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       / /|||\ \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     /  |  \\’ |  \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    ‘     \  |   |  /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           * |  / *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	* *</a:t>
            </a:r>
          </a:p>
        </p:txBody>
      </p:sp>
      <p:sp>
        <p:nvSpPr>
          <p:cNvPr id="9" name="Rectangle 8"/>
          <p:cNvSpPr/>
          <p:nvPr/>
        </p:nvSpPr>
        <p:spPr>
          <a:xfrm>
            <a:off x="7315200" y="228600"/>
            <a:ext cx="157927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Health 25%</a:t>
            </a:r>
          </a:p>
          <a:p>
            <a:pPr algn="ctr"/>
            <a:endParaRPr lang="en-US" dirty="0" smtClean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  <a:p>
            <a:pPr algn="ctr"/>
            <a:endParaRPr lang="en-US" dirty="0"/>
          </a:p>
        </p:txBody>
      </p:sp>
      <p:sp>
        <p:nvSpPr>
          <p:cNvPr id="10" name="Rectangle 9">
            <a:hlinkClick r:id="" action="ppaction://hlinkshowjump?jump=nextslide"/>
          </p:cNvPr>
          <p:cNvSpPr/>
          <p:nvPr/>
        </p:nvSpPr>
        <p:spPr>
          <a:xfrm>
            <a:off x="2819400" y="58674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hlinkClick r:id="" action="ppaction://hlinkshowjump?jump=nextslide"/>
          </p:cNvPr>
          <p:cNvSpPr/>
          <p:nvPr/>
        </p:nvSpPr>
        <p:spPr>
          <a:xfrm>
            <a:off x="4953000" y="58674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hlinkClick r:id="" action="ppaction://hlinkshowjump?jump=nextslide"/>
          </p:cNvPr>
          <p:cNvSpPr/>
          <p:nvPr/>
        </p:nvSpPr>
        <p:spPr>
          <a:xfrm>
            <a:off x="2819400" y="64008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hlinkClick r:id="rId3" action="ppaction://hlinksldjump"/>
          </p:cNvPr>
          <p:cNvSpPr/>
          <p:nvPr/>
        </p:nvSpPr>
        <p:spPr>
          <a:xfrm>
            <a:off x="4953000" y="64008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0" y="4648200"/>
            <a:ext cx="102143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Lives:</a:t>
            </a:r>
          </a:p>
          <a:p>
            <a:pPr algn="ctr"/>
            <a:endParaRPr lang="en-US" dirty="0" smtClean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  <a:p>
            <a:pPr algn="ctr"/>
            <a:endParaRPr lang="en-US" dirty="0"/>
          </a:p>
        </p:txBody>
      </p:sp>
      <p:sp>
        <p:nvSpPr>
          <p:cNvPr id="17" name="Chevron 16"/>
          <p:cNvSpPr/>
          <p:nvPr/>
        </p:nvSpPr>
        <p:spPr>
          <a:xfrm rot="5400000">
            <a:off x="952500" y="4762500"/>
            <a:ext cx="228600" cy="152400"/>
          </a:xfrm>
          <a:prstGeom prst="chevron">
            <a:avLst/>
          </a:prstGeom>
          <a:solidFill>
            <a:srgbClr val="FF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233 0.02637 C -0.03438 0.0037 -0.04532 -0.03493 -0.03941 -0.07356 C -0.03629 -0.08698 -0.03229 -0.10016 -0.02639 -0.1108 C -0.0224 -0.08027 -0.00834 -0.05228 0.01267 -0.03493 C 0.01267 -0.07217 0.02864 -0.10826 0.05573 -0.12422 C 0.06475 -0.13093 0.07465 -0.13347 0.08472 -0.13486 C 0.06961 -0.11219 0.06163 -0.08027 0.06475 -0.04696 C 0.08663 -0.07078 0.11771 -0.07633 0.14461 -0.05899 C 0.15364 -0.05367 0.16267 -0.04418 0.16875 -0.03493 C 0.14566 -0.03747 0.1217 -0.02568 0.10468 -0.00162 C 0.13159 0.00648 0.15468 0.03447 0.16163 0.0731 C 0.16371 0.08628 0.16371 0.0997 0.16163 0.11289 C 0.14861 0.08767 0.12673 0.07032 0.1026 0.06778 C 0.11475 0.10109 0.11163 0.14226 0.09375 0.17303 C 0.08663 0.18367 0.07864 0.19292 0.06961 0.19824 C 0.07673 0.16887 0.07274 0.13556 0.05972 0.10895 C 0.04774 0.14226 0.0217 0.16493 -0.00834 0.16493 C -0.01927 0.16493 -0.02934 0.16239 -0.03837 0.15684 C -0.01632 0.1462 0.00069 0.12098 0.00868 0.09022 C -0.01927 0.09831 -0.04827 0.08628 -0.06736 0.05575 C -0.07431 0.04372 -0.0783 0.03169 -0.08125 0.01828 C -0.06129 0.03562 -0.03525 0.0384 -0.01233 0.02637 Z " pathEditMode="relative" rAng="0" ptsTypes="ffffffffffffffffffffff">
                                      <p:cBhvr>
                                        <p:cTn id="6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6" y="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28800" y="1600200"/>
            <a:ext cx="46482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		</a:t>
            </a:r>
            <a:r>
              <a:rPr lang="en-US" dirty="0" smtClean="0">
                <a:solidFill>
                  <a:srgbClr val="FF0000"/>
                </a:solidFill>
              </a:rPr>
              <a:t>_______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	               ///|||||\\\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	              ) ,--. \\// ,--. (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	             { {   </a:t>
            </a:r>
            <a:r>
              <a:rPr lang="en-US" sz="2000" dirty="0" smtClean="0">
                <a:solidFill>
                  <a:srgbClr val="FF0000"/>
                </a:solidFill>
              </a:rPr>
              <a:t>} |#|{   }}</a:t>
            </a:r>
          </a:p>
          <a:p>
            <a:r>
              <a:rPr lang="en-US" sz="2000" dirty="0" smtClean="0">
                <a:solidFill>
                  <a:srgbClr val="FF0000"/>
                </a:solidFill>
              </a:rPr>
              <a:t>	             | ~  / , .\ ~ |</a:t>
            </a:r>
          </a:p>
          <a:p>
            <a:r>
              <a:rPr lang="en-US" sz="2000" dirty="0" smtClean="0">
                <a:solidFill>
                  <a:srgbClr val="FF0000"/>
                </a:solidFill>
              </a:rPr>
              <a:t>	              </a:t>
            </a:r>
            <a:r>
              <a:rPr lang="en-US" sz="1050" dirty="0" smtClean="0">
                <a:solidFill>
                  <a:schemeClr val="bg1"/>
                </a:solidFill>
              </a:rPr>
              <a:t>U</a:t>
            </a:r>
            <a:r>
              <a:rPr lang="en-US" sz="1600" dirty="0" smtClean="0">
                <a:solidFill>
                  <a:schemeClr val="bg1"/>
                </a:solidFill>
              </a:rPr>
              <a:t>U</a:t>
            </a:r>
            <a:r>
              <a:rPr lang="en-US" dirty="0" smtClean="0">
                <a:solidFill>
                  <a:schemeClr val="bg1"/>
                </a:solidFill>
              </a:rPr>
              <a:t>V</a:t>
            </a:r>
            <a:r>
              <a:rPr lang="en-US" sz="1400" dirty="0" smtClean="0">
                <a:solidFill>
                  <a:schemeClr val="bg1"/>
                </a:solidFill>
              </a:rPr>
              <a:t>U</a:t>
            </a:r>
            <a:r>
              <a:rPr lang="en-US" sz="1400" dirty="0" smtClean="0">
                <a:solidFill>
                  <a:srgbClr val="FF0000"/>
                </a:solidFill>
              </a:rPr>
              <a:t>   </a:t>
            </a:r>
            <a:r>
              <a:rPr lang="en-US" sz="1400" dirty="0" smtClean="0">
                <a:solidFill>
                  <a:schemeClr val="bg1"/>
                </a:solidFill>
              </a:rPr>
              <a:t>UU</a:t>
            </a:r>
            <a:r>
              <a:rPr lang="en-US" dirty="0" smtClean="0">
                <a:solidFill>
                  <a:schemeClr val="bg1"/>
                </a:solidFill>
              </a:rPr>
              <a:t>V</a:t>
            </a:r>
            <a:r>
              <a:rPr lang="en-US" sz="1600" dirty="0" smtClean="0">
                <a:solidFill>
                  <a:schemeClr val="bg1"/>
                </a:solidFill>
              </a:rPr>
              <a:t>U</a:t>
            </a:r>
            <a:r>
              <a:rPr lang="en-US" sz="1100" dirty="0" smtClean="0">
                <a:solidFill>
                  <a:schemeClr val="bg1"/>
                </a:solidFill>
              </a:rPr>
              <a:t>U</a:t>
            </a:r>
          </a:p>
          <a:p>
            <a:r>
              <a:rPr lang="en-US" sz="1100" dirty="0" smtClean="0">
                <a:solidFill>
                  <a:srgbClr val="FF0000"/>
                </a:solidFill>
              </a:rPr>
              <a:t>	                         \                                /</a:t>
            </a:r>
          </a:p>
          <a:p>
            <a:r>
              <a:rPr lang="en-US" sz="1100" dirty="0" smtClean="0">
                <a:solidFill>
                  <a:srgbClr val="FF0000"/>
                </a:solidFill>
              </a:rPr>
              <a:t>	                           |  </a:t>
            </a:r>
            <a:r>
              <a:rPr lang="en-US" sz="1100" dirty="0" smtClean="0">
                <a:solidFill>
                  <a:schemeClr val="bg1"/>
                </a:solidFill>
              </a:rPr>
              <a:t>n ^</a:t>
            </a:r>
            <a:r>
              <a:rPr lang="en-US" sz="1400" dirty="0" err="1" smtClean="0">
                <a:solidFill>
                  <a:schemeClr val="bg1"/>
                </a:solidFill>
              </a:rPr>
              <a:t>nnnn</a:t>
            </a:r>
            <a:r>
              <a:rPr lang="en-US" sz="1100" dirty="0" err="1" smtClean="0">
                <a:solidFill>
                  <a:schemeClr val="bg1"/>
                </a:solidFill>
              </a:rPr>
              <a:t>^nn</a:t>
            </a:r>
            <a:r>
              <a:rPr lang="en-US" sz="1100" dirty="0" smtClean="0">
                <a:solidFill>
                  <a:srgbClr val="FF0000"/>
                </a:solidFill>
              </a:rPr>
              <a:t> |</a:t>
            </a:r>
          </a:p>
          <a:p>
            <a:r>
              <a:rPr lang="en-US" sz="1100" dirty="0" smtClean="0">
                <a:solidFill>
                  <a:srgbClr val="FF0000"/>
                </a:solidFill>
              </a:rPr>
              <a:t>		‘-------------------’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0" y="4267200"/>
            <a:ext cx="3392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NOW YOU MUST DEFEATE ME</a:t>
            </a:r>
          </a:p>
        </p:txBody>
      </p:sp>
      <p:sp>
        <p:nvSpPr>
          <p:cNvPr id="4" name="Rectangle 3"/>
          <p:cNvSpPr/>
          <p:nvPr/>
        </p:nvSpPr>
        <p:spPr>
          <a:xfrm>
            <a:off x="5257800" y="4038600"/>
            <a:ext cx="3581400" cy="762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-152400" y="5029200"/>
            <a:ext cx="9906000" cy="1981200"/>
          </a:xfrm>
          <a:prstGeom prst="rect">
            <a:avLst/>
          </a:prstGeom>
          <a:solidFill>
            <a:srgbClr val="8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What is the maximum length of a USB cable?</a:t>
            </a:r>
          </a:p>
          <a:p>
            <a:pPr algn="ctr"/>
            <a:endParaRPr lang="en-US" dirty="0" smtClean="0"/>
          </a:p>
          <a:p>
            <a:pPr marL="342900" indent="-342900" algn="ctr"/>
            <a:r>
              <a:rPr lang="en-US" dirty="0" smtClean="0">
                <a:solidFill>
                  <a:schemeClr val="tx1"/>
                </a:solidFill>
              </a:rPr>
              <a:t>               A. 5 feet</a:t>
            </a:r>
            <a:r>
              <a:rPr lang="en-US" dirty="0" smtClean="0"/>
              <a:t>	          </a:t>
            </a:r>
            <a:r>
              <a:rPr lang="en-US" dirty="0" smtClean="0">
                <a:solidFill>
                  <a:schemeClr val="tx1"/>
                </a:solidFill>
              </a:rPr>
              <a:t>C. 15 feet 5 inches</a:t>
            </a:r>
          </a:p>
          <a:p>
            <a:pPr marL="342900" indent="-342900" algn="ctr">
              <a:buAutoNum type="alphaUcPeriod"/>
            </a:pPr>
            <a:endParaRPr lang="en-US" dirty="0" smtClean="0"/>
          </a:p>
          <a:p>
            <a:pPr marL="342900" indent="-342900" algn="ctr"/>
            <a:r>
              <a:rPr lang="en-US" dirty="0" smtClean="0">
                <a:solidFill>
                  <a:schemeClr val="tx1"/>
                </a:solidFill>
              </a:rPr>
              <a:t>               B. 10 feet </a:t>
            </a:r>
            <a:r>
              <a:rPr lang="en-US" dirty="0" smtClean="0"/>
              <a:t>	           </a:t>
            </a:r>
            <a:r>
              <a:rPr lang="en-US" dirty="0" smtClean="0">
                <a:solidFill>
                  <a:schemeClr val="tx1"/>
                </a:solidFill>
              </a:rPr>
              <a:t>D. 16 feet 5 inches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7315200" y="228600"/>
            <a:ext cx="171873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Health 100%</a:t>
            </a:r>
          </a:p>
          <a:p>
            <a:pPr algn="ctr"/>
            <a:endParaRPr lang="en-US" dirty="0" smtClean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  <a:p>
            <a:pPr algn="ctr"/>
            <a:endParaRPr lang="en-US" dirty="0"/>
          </a:p>
        </p:txBody>
      </p:sp>
      <p:sp>
        <p:nvSpPr>
          <p:cNvPr id="11" name="Rectangle 10">
            <a:hlinkClick r:id="" action="ppaction://hlinkshowjump?jump=nextslide"/>
          </p:cNvPr>
          <p:cNvSpPr/>
          <p:nvPr/>
        </p:nvSpPr>
        <p:spPr>
          <a:xfrm>
            <a:off x="2819400" y="58674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hlinkClick r:id="" action="ppaction://hlinkshowjump?jump=nextslide"/>
          </p:cNvPr>
          <p:cNvSpPr/>
          <p:nvPr/>
        </p:nvSpPr>
        <p:spPr>
          <a:xfrm>
            <a:off x="4953000" y="58674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hlinkClick r:id="" action="ppaction://hlinkshowjump?jump=nextslide"/>
          </p:cNvPr>
          <p:cNvSpPr/>
          <p:nvPr/>
        </p:nvSpPr>
        <p:spPr>
          <a:xfrm>
            <a:off x="2819400" y="64008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hlinkClick r:id="rId2" action="ppaction://hlinksldjump"/>
          </p:cNvPr>
          <p:cNvSpPr/>
          <p:nvPr/>
        </p:nvSpPr>
        <p:spPr>
          <a:xfrm>
            <a:off x="4953000" y="64008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0" y="4648200"/>
            <a:ext cx="102143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Lives:</a:t>
            </a:r>
          </a:p>
          <a:p>
            <a:pPr algn="ctr"/>
            <a:endParaRPr lang="en-US" dirty="0" smtClean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  <a:p>
            <a:pPr algn="ctr"/>
            <a:endParaRPr lang="en-US" dirty="0"/>
          </a:p>
        </p:txBody>
      </p:sp>
      <p:sp>
        <p:nvSpPr>
          <p:cNvPr id="16" name="Chevron 15"/>
          <p:cNvSpPr/>
          <p:nvPr/>
        </p:nvSpPr>
        <p:spPr>
          <a:xfrm rot="5400000">
            <a:off x="952500" y="4762500"/>
            <a:ext cx="228600" cy="152400"/>
          </a:xfrm>
          <a:prstGeom prst="chevron">
            <a:avLst/>
          </a:prstGeom>
          <a:solidFill>
            <a:srgbClr val="FF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" name="Chevron 16"/>
          <p:cNvSpPr/>
          <p:nvPr/>
        </p:nvSpPr>
        <p:spPr>
          <a:xfrm rot="5400000">
            <a:off x="1181100" y="4762500"/>
            <a:ext cx="228600" cy="152400"/>
          </a:xfrm>
          <a:prstGeom prst="chevron">
            <a:avLst/>
          </a:prstGeom>
          <a:solidFill>
            <a:srgbClr val="FF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Chevron 17"/>
          <p:cNvSpPr/>
          <p:nvPr/>
        </p:nvSpPr>
        <p:spPr>
          <a:xfrm rot="5400000">
            <a:off x="1409700" y="4762500"/>
            <a:ext cx="228600" cy="152400"/>
          </a:xfrm>
          <a:prstGeom prst="chevron">
            <a:avLst/>
          </a:prstGeom>
          <a:solidFill>
            <a:srgbClr val="FF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Chevron 18"/>
          <p:cNvSpPr/>
          <p:nvPr/>
        </p:nvSpPr>
        <p:spPr>
          <a:xfrm rot="5400000">
            <a:off x="1638300" y="4762500"/>
            <a:ext cx="228600" cy="152400"/>
          </a:xfrm>
          <a:prstGeom prst="chevron">
            <a:avLst/>
          </a:prstGeom>
          <a:solidFill>
            <a:srgbClr val="FF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0080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720"/>
                            </p:stCondLst>
                            <p:childTnLst>
                              <p:par>
                                <p:cTn id="11" presetID="0" presetClass="path" presetSubtype="0" accel="50000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animMotion origin="layout" path="M -0.31622 -0.12977 C -0.00893 -0.29609 0.29853 -0.46241 0.41798 -0.35785 C 0.53742 -0.2533 0.41155 0.47745 0.40079 0.49803 " pathEditMode="fixed" ptsTypes="aaA">
                                      <p:cBhvr>
                                        <p:cTn id="12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1220"/>
                            </p:stCondLst>
                            <p:childTnLst>
                              <p:par>
                                <p:cTn id="14" presetID="37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9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9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9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9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9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9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9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9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9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2720"/>
                            </p:stCondLst>
                            <p:childTnLst>
                              <p:par>
                                <p:cTn id="80" presetID="6" presetClass="emph" presetSubtype="0" autoRev="1" fill="hold" grpId="3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81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3"/>
      <p:bldP spid="3" grpId="0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486400" y="4267200"/>
            <a:ext cx="3392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NOW YOU MUST DEFEATE ME</a:t>
            </a:r>
          </a:p>
        </p:txBody>
      </p:sp>
      <p:sp>
        <p:nvSpPr>
          <p:cNvPr id="4" name="Rectangle 3"/>
          <p:cNvSpPr/>
          <p:nvPr/>
        </p:nvSpPr>
        <p:spPr>
          <a:xfrm>
            <a:off x="5257800" y="4038600"/>
            <a:ext cx="3581400" cy="762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315200" y="228600"/>
            <a:ext cx="171873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Health 100%</a:t>
            </a:r>
          </a:p>
          <a:p>
            <a:pPr algn="ctr"/>
            <a:endParaRPr lang="en-US" dirty="0" smtClean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  <a:p>
            <a:pPr algn="ctr"/>
            <a:endParaRPr lang="en-US" dirty="0"/>
          </a:p>
        </p:txBody>
      </p:sp>
      <p:sp>
        <p:nvSpPr>
          <p:cNvPr id="11" name="Rectangle 10">
            <a:hlinkClick r:id="" action="ppaction://hlinkshowjump?jump=nextslide"/>
          </p:cNvPr>
          <p:cNvSpPr/>
          <p:nvPr/>
        </p:nvSpPr>
        <p:spPr>
          <a:xfrm>
            <a:off x="2819400" y="58674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hlinkClick r:id="rId2" action="ppaction://hlinksldjump"/>
          </p:cNvPr>
          <p:cNvSpPr/>
          <p:nvPr/>
        </p:nvSpPr>
        <p:spPr>
          <a:xfrm>
            <a:off x="4953000" y="58674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hlinkClick r:id="" action="ppaction://hlinkshowjump?jump=nextslide"/>
          </p:cNvPr>
          <p:cNvSpPr/>
          <p:nvPr/>
        </p:nvSpPr>
        <p:spPr>
          <a:xfrm>
            <a:off x="2819400" y="64008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hlinkClick r:id="" action="ppaction://hlinkshowjump?jump=nextslide"/>
          </p:cNvPr>
          <p:cNvSpPr/>
          <p:nvPr/>
        </p:nvSpPr>
        <p:spPr>
          <a:xfrm>
            <a:off x="4953000" y="64008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0" y="4648200"/>
            <a:ext cx="102143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Lives:</a:t>
            </a:r>
          </a:p>
          <a:p>
            <a:pPr algn="ctr"/>
            <a:endParaRPr lang="en-US" dirty="0" smtClean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  <a:p>
            <a:pPr algn="ctr"/>
            <a:endParaRPr lang="en-US" dirty="0"/>
          </a:p>
        </p:txBody>
      </p:sp>
      <p:sp>
        <p:nvSpPr>
          <p:cNvPr id="16" name="Chevron 15"/>
          <p:cNvSpPr/>
          <p:nvPr/>
        </p:nvSpPr>
        <p:spPr>
          <a:xfrm rot="5400000">
            <a:off x="952500" y="4762500"/>
            <a:ext cx="228600" cy="152400"/>
          </a:xfrm>
          <a:prstGeom prst="chevron">
            <a:avLst/>
          </a:prstGeom>
          <a:solidFill>
            <a:srgbClr val="FF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" name="Chevron 16"/>
          <p:cNvSpPr/>
          <p:nvPr/>
        </p:nvSpPr>
        <p:spPr>
          <a:xfrm rot="5400000">
            <a:off x="1181100" y="4762500"/>
            <a:ext cx="228600" cy="152400"/>
          </a:xfrm>
          <a:prstGeom prst="chevron">
            <a:avLst/>
          </a:prstGeom>
          <a:solidFill>
            <a:srgbClr val="FF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Chevron 17"/>
          <p:cNvSpPr/>
          <p:nvPr/>
        </p:nvSpPr>
        <p:spPr>
          <a:xfrm rot="5400000">
            <a:off x="1409700" y="4762500"/>
            <a:ext cx="228600" cy="152400"/>
          </a:xfrm>
          <a:prstGeom prst="chevron">
            <a:avLst/>
          </a:prstGeom>
          <a:solidFill>
            <a:srgbClr val="FF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-152400" y="5029200"/>
            <a:ext cx="9906000" cy="1981200"/>
          </a:xfrm>
          <a:prstGeom prst="rect">
            <a:avLst/>
          </a:prstGeom>
          <a:solidFill>
            <a:srgbClr val="8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What is the maximum length of a USB cable?</a:t>
            </a:r>
          </a:p>
          <a:p>
            <a:pPr algn="ctr"/>
            <a:endParaRPr lang="en-US" dirty="0" smtClean="0"/>
          </a:p>
          <a:p>
            <a:pPr marL="342900" indent="-342900" algn="ctr"/>
            <a:r>
              <a:rPr lang="en-US" dirty="0" smtClean="0">
                <a:solidFill>
                  <a:schemeClr val="tx1"/>
                </a:solidFill>
              </a:rPr>
              <a:t>               A. 5 feet</a:t>
            </a:r>
            <a:r>
              <a:rPr lang="en-US" dirty="0" smtClean="0"/>
              <a:t>	          </a:t>
            </a:r>
            <a:r>
              <a:rPr lang="en-US" dirty="0" smtClean="0">
                <a:solidFill>
                  <a:schemeClr val="tx1"/>
                </a:solidFill>
              </a:rPr>
              <a:t>C. 15 feet 5 inches</a:t>
            </a:r>
          </a:p>
          <a:p>
            <a:pPr marL="342900" indent="-342900" algn="ctr">
              <a:buAutoNum type="alphaUcPeriod"/>
            </a:pPr>
            <a:endParaRPr lang="en-US" dirty="0" smtClean="0"/>
          </a:p>
          <a:p>
            <a:pPr marL="342900" indent="-342900" algn="ctr"/>
            <a:r>
              <a:rPr lang="en-US" dirty="0" smtClean="0">
                <a:solidFill>
                  <a:schemeClr val="tx1"/>
                </a:solidFill>
              </a:rPr>
              <a:t>               B. 10 feet </a:t>
            </a:r>
            <a:r>
              <a:rPr lang="en-US" dirty="0" smtClean="0"/>
              <a:t>	           </a:t>
            </a:r>
            <a:r>
              <a:rPr lang="en-US" dirty="0" smtClean="0">
                <a:solidFill>
                  <a:schemeClr val="tx1"/>
                </a:solidFill>
              </a:rPr>
              <a:t>D. 16 feet 5 inches</a:t>
            </a:r>
          </a:p>
        </p:txBody>
      </p:sp>
      <p:sp>
        <p:nvSpPr>
          <p:cNvPr id="22" name="Rectangle 21">
            <a:hlinkClick r:id="" action="ppaction://hlinkshowjump?jump=nextslide"/>
          </p:cNvPr>
          <p:cNvSpPr/>
          <p:nvPr/>
        </p:nvSpPr>
        <p:spPr>
          <a:xfrm>
            <a:off x="2819400" y="58674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hlinkClick r:id="" action="ppaction://hlinkshowjump?jump=nextslide"/>
          </p:cNvPr>
          <p:cNvSpPr/>
          <p:nvPr/>
        </p:nvSpPr>
        <p:spPr>
          <a:xfrm>
            <a:off x="4953000" y="58674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hlinkClick r:id="" action="ppaction://hlinkshowjump?jump=nextslide"/>
          </p:cNvPr>
          <p:cNvSpPr/>
          <p:nvPr/>
        </p:nvSpPr>
        <p:spPr>
          <a:xfrm>
            <a:off x="2819400" y="64008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hlinkClick r:id="rId3" action="ppaction://hlinksldjump"/>
          </p:cNvPr>
          <p:cNvSpPr/>
          <p:nvPr/>
        </p:nvSpPr>
        <p:spPr>
          <a:xfrm>
            <a:off x="4953000" y="64008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1828800" y="1600200"/>
            <a:ext cx="46482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		</a:t>
            </a:r>
            <a:r>
              <a:rPr lang="en-US" dirty="0" smtClean="0">
                <a:solidFill>
                  <a:srgbClr val="FF0000"/>
                </a:solidFill>
              </a:rPr>
              <a:t>_______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	               ///|||||\\\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	              ) ,--. \\// ,--. (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	             { {   </a:t>
            </a:r>
            <a:r>
              <a:rPr lang="en-US" sz="2000" dirty="0" smtClean="0">
                <a:solidFill>
                  <a:srgbClr val="FF0000"/>
                </a:solidFill>
              </a:rPr>
              <a:t>} |#|{   }}</a:t>
            </a:r>
          </a:p>
          <a:p>
            <a:r>
              <a:rPr lang="en-US" sz="2000" dirty="0" smtClean="0">
                <a:solidFill>
                  <a:srgbClr val="FF0000"/>
                </a:solidFill>
              </a:rPr>
              <a:t>	             | ~  / , .\ ~ |</a:t>
            </a:r>
          </a:p>
          <a:p>
            <a:r>
              <a:rPr lang="en-US" sz="2000" dirty="0" smtClean="0">
                <a:solidFill>
                  <a:srgbClr val="FF0000"/>
                </a:solidFill>
              </a:rPr>
              <a:t>	              </a:t>
            </a:r>
            <a:r>
              <a:rPr lang="en-US" sz="1050" dirty="0" smtClean="0">
                <a:solidFill>
                  <a:schemeClr val="bg1"/>
                </a:solidFill>
              </a:rPr>
              <a:t>U</a:t>
            </a:r>
            <a:r>
              <a:rPr lang="en-US" sz="1600" dirty="0" smtClean="0">
                <a:solidFill>
                  <a:schemeClr val="bg1"/>
                </a:solidFill>
              </a:rPr>
              <a:t>U</a:t>
            </a:r>
            <a:r>
              <a:rPr lang="en-US" dirty="0" smtClean="0">
                <a:solidFill>
                  <a:schemeClr val="bg1"/>
                </a:solidFill>
              </a:rPr>
              <a:t>V</a:t>
            </a:r>
            <a:r>
              <a:rPr lang="en-US" sz="1400" dirty="0" smtClean="0">
                <a:solidFill>
                  <a:schemeClr val="bg1"/>
                </a:solidFill>
              </a:rPr>
              <a:t>U</a:t>
            </a:r>
            <a:r>
              <a:rPr lang="en-US" sz="1400" dirty="0" smtClean="0">
                <a:solidFill>
                  <a:srgbClr val="FF0000"/>
                </a:solidFill>
              </a:rPr>
              <a:t>   </a:t>
            </a:r>
            <a:r>
              <a:rPr lang="en-US" sz="1400" dirty="0" smtClean="0">
                <a:solidFill>
                  <a:schemeClr val="bg1"/>
                </a:solidFill>
              </a:rPr>
              <a:t>UU</a:t>
            </a:r>
            <a:r>
              <a:rPr lang="en-US" dirty="0" smtClean="0">
                <a:solidFill>
                  <a:schemeClr val="bg1"/>
                </a:solidFill>
              </a:rPr>
              <a:t>V</a:t>
            </a:r>
            <a:r>
              <a:rPr lang="en-US" sz="1600" dirty="0" smtClean="0">
                <a:solidFill>
                  <a:schemeClr val="bg1"/>
                </a:solidFill>
              </a:rPr>
              <a:t>U</a:t>
            </a:r>
            <a:r>
              <a:rPr lang="en-US" sz="1100" dirty="0" smtClean="0">
                <a:solidFill>
                  <a:schemeClr val="bg1"/>
                </a:solidFill>
              </a:rPr>
              <a:t>U</a:t>
            </a:r>
          </a:p>
          <a:p>
            <a:r>
              <a:rPr lang="en-US" sz="1100" dirty="0" smtClean="0">
                <a:solidFill>
                  <a:srgbClr val="FF0000"/>
                </a:solidFill>
              </a:rPr>
              <a:t>	                         \                                /</a:t>
            </a:r>
          </a:p>
          <a:p>
            <a:r>
              <a:rPr lang="en-US" sz="1100" dirty="0" smtClean="0">
                <a:solidFill>
                  <a:srgbClr val="FF0000"/>
                </a:solidFill>
              </a:rPr>
              <a:t>	                           |  </a:t>
            </a:r>
            <a:r>
              <a:rPr lang="en-US" sz="1100" dirty="0" smtClean="0">
                <a:solidFill>
                  <a:schemeClr val="bg1"/>
                </a:solidFill>
              </a:rPr>
              <a:t>n ^</a:t>
            </a:r>
            <a:r>
              <a:rPr lang="en-US" sz="1400" dirty="0" err="1" smtClean="0">
                <a:solidFill>
                  <a:schemeClr val="bg1"/>
                </a:solidFill>
              </a:rPr>
              <a:t>nnnn</a:t>
            </a:r>
            <a:r>
              <a:rPr lang="en-US" sz="1100" dirty="0" err="1" smtClean="0">
                <a:solidFill>
                  <a:schemeClr val="bg1"/>
                </a:solidFill>
              </a:rPr>
              <a:t>^nn</a:t>
            </a:r>
            <a:r>
              <a:rPr lang="en-US" sz="1100" dirty="0" smtClean="0">
                <a:solidFill>
                  <a:srgbClr val="FF0000"/>
                </a:solidFill>
              </a:rPr>
              <a:t> |</a:t>
            </a:r>
          </a:p>
          <a:p>
            <a:r>
              <a:rPr lang="en-US" sz="1100" dirty="0" smtClean="0">
                <a:solidFill>
                  <a:srgbClr val="FF0000"/>
                </a:solidFill>
              </a:rPr>
              <a:t>		‘-------------------’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0080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720"/>
                            </p:stCondLst>
                            <p:childTnLst>
                              <p:par>
                                <p:cTn id="11" presetID="6" presetClass="emph" presetSubtype="0" autoRev="1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3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1" grpId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486400" y="4267200"/>
            <a:ext cx="3392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NOW YOU MUST DEFEATE ME</a:t>
            </a:r>
          </a:p>
        </p:txBody>
      </p:sp>
      <p:sp>
        <p:nvSpPr>
          <p:cNvPr id="4" name="Rectangle 3"/>
          <p:cNvSpPr/>
          <p:nvPr/>
        </p:nvSpPr>
        <p:spPr>
          <a:xfrm>
            <a:off x="5257800" y="4038600"/>
            <a:ext cx="3581400" cy="762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315200" y="228600"/>
            <a:ext cx="171873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Health 100%</a:t>
            </a:r>
          </a:p>
          <a:p>
            <a:pPr algn="ctr"/>
            <a:endParaRPr lang="en-US" dirty="0" smtClean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  <a:p>
            <a:pPr algn="ctr"/>
            <a:endParaRPr lang="en-US" dirty="0"/>
          </a:p>
        </p:txBody>
      </p:sp>
      <p:sp>
        <p:nvSpPr>
          <p:cNvPr id="11" name="Rectangle 10">
            <a:hlinkClick r:id="" action="ppaction://hlinkshowjump?jump=nextslide"/>
          </p:cNvPr>
          <p:cNvSpPr/>
          <p:nvPr/>
        </p:nvSpPr>
        <p:spPr>
          <a:xfrm>
            <a:off x="2819400" y="58674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hlinkClick r:id="rId2" action="ppaction://hlinksldjump"/>
          </p:cNvPr>
          <p:cNvSpPr/>
          <p:nvPr/>
        </p:nvSpPr>
        <p:spPr>
          <a:xfrm>
            <a:off x="4953000" y="58674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hlinkClick r:id="" action="ppaction://hlinkshowjump?jump=nextslide"/>
          </p:cNvPr>
          <p:cNvSpPr/>
          <p:nvPr/>
        </p:nvSpPr>
        <p:spPr>
          <a:xfrm>
            <a:off x="2819400" y="64008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hlinkClick r:id="" action="ppaction://hlinkshowjump?jump=nextslide"/>
          </p:cNvPr>
          <p:cNvSpPr/>
          <p:nvPr/>
        </p:nvSpPr>
        <p:spPr>
          <a:xfrm>
            <a:off x="4953000" y="64008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0" y="4648200"/>
            <a:ext cx="102143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Lives:</a:t>
            </a:r>
          </a:p>
          <a:p>
            <a:pPr algn="ctr"/>
            <a:endParaRPr lang="en-US" dirty="0" smtClean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  <a:p>
            <a:pPr algn="ctr"/>
            <a:endParaRPr lang="en-US" dirty="0"/>
          </a:p>
        </p:txBody>
      </p:sp>
      <p:sp>
        <p:nvSpPr>
          <p:cNvPr id="16" name="Chevron 15"/>
          <p:cNvSpPr/>
          <p:nvPr/>
        </p:nvSpPr>
        <p:spPr>
          <a:xfrm rot="5400000">
            <a:off x="952500" y="4762500"/>
            <a:ext cx="228600" cy="152400"/>
          </a:xfrm>
          <a:prstGeom prst="chevron">
            <a:avLst/>
          </a:prstGeom>
          <a:solidFill>
            <a:srgbClr val="FF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" name="Chevron 16"/>
          <p:cNvSpPr/>
          <p:nvPr/>
        </p:nvSpPr>
        <p:spPr>
          <a:xfrm rot="5400000">
            <a:off x="1181100" y="4762500"/>
            <a:ext cx="228600" cy="152400"/>
          </a:xfrm>
          <a:prstGeom prst="chevron">
            <a:avLst/>
          </a:prstGeom>
          <a:solidFill>
            <a:srgbClr val="FF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-152400" y="5029200"/>
            <a:ext cx="9906000" cy="1981200"/>
          </a:xfrm>
          <a:prstGeom prst="rect">
            <a:avLst/>
          </a:prstGeom>
          <a:solidFill>
            <a:srgbClr val="8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What is the maximum length of a USB cable?</a:t>
            </a:r>
          </a:p>
          <a:p>
            <a:pPr algn="ctr"/>
            <a:endParaRPr lang="en-US" dirty="0" smtClean="0"/>
          </a:p>
          <a:p>
            <a:pPr marL="342900" indent="-342900" algn="ctr"/>
            <a:r>
              <a:rPr lang="en-US" dirty="0" smtClean="0">
                <a:solidFill>
                  <a:schemeClr val="tx1"/>
                </a:solidFill>
              </a:rPr>
              <a:t>               A. 5 feet</a:t>
            </a:r>
            <a:r>
              <a:rPr lang="en-US" dirty="0" smtClean="0"/>
              <a:t>	          </a:t>
            </a:r>
            <a:r>
              <a:rPr lang="en-US" dirty="0" smtClean="0">
                <a:solidFill>
                  <a:schemeClr val="tx1"/>
                </a:solidFill>
              </a:rPr>
              <a:t>C. 15 feet 5 inches</a:t>
            </a:r>
          </a:p>
          <a:p>
            <a:pPr marL="342900" indent="-342900" algn="ctr">
              <a:buAutoNum type="alphaUcPeriod"/>
            </a:pPr>
            <a:endParaRPr lang="en-US" dirty="0" smtClean="0"/>
          </a:p>
          <a:p>
            <a:pPr marL="342900" indent="-342900" algn="ctr"/>
            <a:r>
              <a:rPr lang="en-US" dirty="0" smtClean="0">
                <a:solidFill>
                  <a:schemeClr val="tx1"/>
                </a:solidFill>
              </a:rPr>
              <a:t>               B. 10 feet </a:t>
            </a:r>
            <a:r>
              <a:rPr lang="en-US" dirty="0" smtClean="0"/>
              <a:t>	           </a:t>
            </a:r>
            <a:r>
              <a:rPr lang="en-US" dirty="0" smtClean="0">
                <a:solidFill>
                  <a:schemeClr val="tx1"/>
                </a:solidFill>
              </a:rPr>
              <a:t>D. 16 feet 5 inches</a:t>
            </a:r>
          </a:p>
        </p:txBody>
      </p:sp>
      <p:sp>
        <p:nvSpPr>
          <p:cNvPr id="22" name="Rectangle 21">
            <a:hlinkClick r:id="" action="ppaction://hlinkshowjump?jump=nextslide"/>
          </p:cNvPr>
          <p:cNvSpPr/>
          <p:nvPr/>
        </p:nvSpPr>
        <p:spPr>
          <a:xfrm>
            <a:off x="2819400" y="58674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hlinkClick r:id="" action="ppaction://hlinkshowjump?jump=nextslide"/>
          </p:cNvPr>
          <p:cNvSpPr/>
          <p:nvPr/>
        </p:nvSpPr>
        <p:spPr>
          <a:xfrm>
            <a:off x="4953000" y="58674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hlinkClick r:id="" action="ppaction://hlinkshowjump?jump=nextslide"/>
          </p:cNvPr>
          <p:cNvSpPr/>
          <p:nvPr/>
        </p:nvSpPr>
        <p:spPr>
          <a:xfrm>
            <a:off x="2819400" y="64008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hlinkClick r:id="rId3" action="ppaction://hlinksldjump"/>
          </p:cNvPr>
          <p:cNvSpPr/>
          <p:nvPr/>
        </p:nvSpPr>
        <p:spPr>
          <a:xfrm>
            <a:off x="4953000" y="64008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1828800" y="1600200"/>
            <a:ext cx="46482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		</a:t>
            </a:r>
            <a:r>
              <a:rPr lang="en-US" dirty="0" smtClean="0">
                <a:solidFill>
                  <a:srgbClr val="FF0000"/>
                </a:solidFill>
              </a:rPr>
              <a:t>_______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	               ///|||||\\\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	              ) ,--. \\// ,--. (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	             { {   </a:t>
            </a:r>
            <a:r>
              <a:rPr lang="en-US" sz="2000" dirty="0" smtClean="0">
                <a:solidFill>
                  <a:srgbClr val="FF0000"/>
                </a:solidFill>
              </a:rPr>
              <a:t>} |#|{   }}</a:t>
            </a:r>
          </a:p>
          <a:p>
            <a:r>
              <a:rPr lang="en-US" sz="2000" dirty="0" smtClean="0">
                <a:solidFill>
                  <a:srgbClr val="FF0000"/>
                </a:solidFill>
              </a:rPr>
              <a:t>	             | ~  / , .\ ~ |</a:t>
            </a:r>
          </a:p>
          <a:p>
            <a:r>
              <a:rPr lang="en-US" sz="2000" dirty="0" smtClean="0">
                <a:solidFill>
                  <a:srgbClr val="FF0000"/>
                </a:solidFill>
              </a:rPr>
              <a:t>	              </a:t>
            </a:r>
            <a:r>
              <a:rPr lang="en-US" sz="1050" dirty="0" smtClean="0">
                <a:solidFill>
                  <a:schemeClr val="bg1"/>
                </a:solidFill>
              </a:rPr>
              <a:t>U</a:t>
            </a:r>
            <a:r>
              <a:rPr lang="en-US" sz="1600" dirty="0" smtClean="0">
                <a:solidFill>
                  <a:schemeClr val="bg1"/>
                </a:solidFill>
              </a:rPr>
              <a:t>U</a:t>
            </a:r>
            <a:r>
              <a:rPr lang="en-US" dirty="0" smtClean="0">
                <a:solidFill>
                  <a:schemeClr val="bg1"/>
                </a:solidFill>
              </a:rPr>
              <a:t>V</a:t>
            </a:r>
            <a:r>
              <a:rPr lang="en-US" sz="1400" dirty="0" smtClean="0">
                <a:solidFill>
                  <a:schemeClr val="bg1"/>
                </a:solidFill>
              </a:rPr>
              <a:t>U</a:t>
            </a:r>
            <a:r>
              <a:rPr lang="en-US" sz="1400" dirty="0" smtClean="0">
                <a:solidFill>
                  <a:srgbClr val="FF0000"/>
                </a:solidFill>
              </a:rPr>
              <a:t>   </a:t>
            </a:r>
            <a:r>
              <a:rPr lang="en-US" sz="1400" dirty="0" smtClean="0">
                <a:solidFill>
                  <a:schemeClr val="bg1"/>
                </a:solidFill>
              </a:rPr>
              <a:t>UU</a:t>
            </a:r>
            <a:r>
              <a:rPr lang="en-US" dirty="0" smtClean="0">
                <a:solidFill>
                  <a:schemeClr val="bg1"/>
                </a:solidFill>
              </a:rPr>
              <a:t>V</a:t>
            </a:r>
            <a:r>
              <a:rPr lang="en-US" sz="1600" dirty="0" smtClean="0">
                <a:solidFill>
                  <a:schemeClr val="bg1"/>
                </a:solidFill>
              </a:rPr>
              <a:t>U</a:t>
            </a:r>
            <a:r>
              <a:rPr lang="en-US" sz="1100" dirty="0" smtClean="0">
                <a:solidFill>
                  <a:schemeClr val="bg1"/>
                </a:solidFill>
              </a:rPr>
              <a:t>U</a:t>
            </a:r>
          </a:p>
          <a:p>
            <a:r>
              <a:rPr lang="en-US" sz="1100" dirty="0" smtClean="0">
                <a:solidFill>
                  <a:srgbClr val="FF0000"/>
                </a:solidFill>
              </a:rPr>
              <a:t>	                         \                                /</a:t>
            </a:r>
          </a:p>
          <a:p>
            <a:r>
              <a:rPr lang="en-US" sz="1100" dirty="0" smtClean="0">
                <a:solidFill>
                  <a:srgbClr val="FF0000"/>
                </a:solidFill>
              </a:rPr>
              <a:t>	                           |  </a:t>
            </a:r>
            <a:r>
              <a:rPr lang="en-US" sz="1100" dirty="0" smtClean="0">
                <a:solidFill>
                  <a:schemeClr val="bg1"/>
                </a:solidFill>
              </a:rPr>
              <a:t>n ^</a:t>
            </a:r>
            <a:r>
              <a:rPr lang="en-US" sz="1400" dirty="0" err="1" smtClean="0">
                <a:solidFill>
                  <a:schemeClr val="bg1"/>
                </a:solidFill>
              </a:rPr>
              <a:t>nnnn</a:t>
            </a:r>
            <a:r>
              <a:rPr lang="en-US" sz="1100" dirty="0" err="1" smtClean="0">
                <a:solidFill>
                  <a:schemeClr val="bg1"/>
                </a:solidFill>
              </a:rPr>
              <a:t>^nn</a:t>
            </a:r>
            <a:r>
              <a:rPr lang="en-US" sz="1100" dirty="0" smtClean="0">
                <a:solidFill>
                  <a:srgbClr val="FF0000"/>
                </a:solidFill>
              </a:rPr>
              <a:t> |</a:t>
            </a:r>
          </a:p>
          <a:p>
            <a:r>
              <a:rPr lang="en-US" sz="1100" dirty="0" smtClean="0">
                <a:solidFill>
                  <a:srgbClr val="FF0000"/>
                </a:solidFill>
              </a:rPr>
              <a:t>		‘-------------------’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0080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720"/>
                            </p:stCondLst>
                            <p:childTnLst>
                              <p:par>
                                <p:cTn id="11" presetID="6" presetClass="emph" presetSubtype="0" autoRev="1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2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0" grpId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486400" y="4267200"/>
            <a:ext cx="3392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NOW YOU MUST DEFEATE ME</a:t>
            </a:r>
          </a:p>
        </p:txBody>
      </p:sp>
      <p:sp>
        <p:nvSpPr>
          <p:cNvPr id="4" name="Rectangle 3"/>
          <p:cNvSpPr/>
          <p:nvPr/>
        </p:nvSpPr>
        <p:spPr>
          <a:xfrm>
            <a:off x="5257800" y="4038600"/>
            <a:ext cx="3581400" cy="762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315200" y="228600"/>
            <a:ext cx="171873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Health 100%</a:t>
            </a:r>
          </a:p>
          <a:p>
            <a:pPr algn="ctr"/>
            <a:endParaRPr lang="en-US" dirty="0" smtClean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  <a:p>
            <a:pPr algn="ctr"/>
            <a:endParaRPr lang="en-US" dirty="0"/>
          </a:p>
        </p:txBody>
      </p:sp>
      <p:sp>
        <p:nvSpPr>
          <p:cNvPr id="11" name="Rectangle 10">
            <a:hlinkClick r:id="" action="ppaction://hlinkshowjump?jump=nextslide"/>
          </p:cNvPr>
          <p:cNvSpPr/>
          <p:nvPr/>
        </p:nvSpPr>
        <p:spPr>
          <a:xfrm>
            <a:off x="2819400" y="58674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hlinkClick r:id="rId2" action="ppaction://hlinksldjump"/>
          </p:cNvPr>
          <p:cNvSpPr/>
          <p:nvPr/>
        </p:nvSpPr>
        <p:spPr>
          <a:xfrm>
            <a:off x="4953000" y="58674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hlinkClick r:id="" action="ppaction://hlinkshowjump?jump=nextslide"/>
          </p:cNvPr>
          <p:cNvSpPr/>
          <p:nvPr/>
        </p:nvSpPr>
        <p:spPr>
          <a:xfrm>
            <a:off x="2819400" y="64008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hlinkClick r:id="" action="ppaction://hlinkshowjump?jump=nextslide"/>
          </p:cNvPr>
          <p:cNvSpPr/>
          <p:nvPr/>
        </p:nvSpPr>
        <p:spPr>
          <a:xfrm>
            <a:off x="4953000" y="64008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0" y="4648200"/>
            <a:ext cx="102143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Lives:</a:t>
            </a:r>
          </a:p>
          <a:p>
            <a:pPr algn="ctr"/>
            <a:endParaRPr lang="en-US" dirty="0" smtClean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  <a:p>
            <a:pPr algn="ctr"/>
            <a:endParaRPr lang="en-US" dirty="0"/>
          </a:p>
        </p:txBody>
      </p:sp>
      <p:sp>
        <p:nvSpPr>
          <p:cNvPr id="16" name="Chevron 15"/>
          <p:cNvSpPr/>
          <p:nvPr/>
        </p:nvSpPr>
        <p:spPr>
          <a:xfrm rot="5400000">
            <a:off x="952500" y="4762500"/>
            <a:ext cx="228600" cy="152400"/>
          </a:xfrm>
          <a:prstGeom prst="chevron">
            <a:avLst/>
          </a:prstGeom>
          <a:solidFill>
            <a:srgbClr val="FF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-152400" y="5029200"/>
            <a:ext cx="9906000" cy="1981200"/>
          </a:xfrm>
          <a:prstGeom prst="rect">
            <a:avLst/>
          </a:prstGeom>
          <a:solidFill>
            <a:srgbClr val="8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What is the maximum length of a USB cable?</a:t>
            </a:r>
          </a:p>
          <a:p>
            <a:pPr algn="ctr"/>
            <a:endParaRPr lang="en-US" dirty="0" smtClean="0"/>
          </a:p>
          <a:p>
            <a:pPr marL="342900" indent="-342900" algn="ctr"/>
            <a:r>
              <a:rPr lang="en-US" dirty="0" smtClean="0">
                <a:solidFill>
                  <a:schemeClr val="tx1"/>
                </a:solidFill>
              </a:rPr>
              <a:t>               A. 5 feet</a:t>
            </a:r>
            <a:r>
              <a:rPr lang="en-US" dirty="0" smtClean="0"/>
              <a:t>	          </a:t>
            </a:r>
            <a:r>
              <a:rPr lang="en-US" dirty="0" smtClean="0">
                <a:solidFill>
                  <a:schemeClr val="tx1"/>
                </a:solidFill>
              </a:rPr>
              <a:t>C. 15 feet 5 inches</a:t>
            </a:r>
          </a:p>
          <a:p>
            <a:pPr marL="342900" indent="-342900" algn="ctr">
              <a:buAutoNum type="alphaUcPeriod"/>
            </a:pPr>
            <a:endParaRPr lang="en-US" dirty="0" smtClean="0"/>
          </a:p>
          <a:p>
            <a:pPr marL="342900" indent="-342900" algn="ctr"/>
            <a:r>
              <a:rPr lang="en-US" dirty="0" smtClean="0">
                <a:solidFill>
                  <a:schemeClr val="tx1"/>
                </a:solidFill>
              </a:rPr>
              <a:t>               B. 10 feet </a:t>
            </a:r>
            <a:r>
              <a:rPr lang="en-US" dirty="0" smtClean="0"/>
              <a:t>	           </a:t>
            </a:r>
            <a:r>
              <a:rPr lang="en-US" dirty="0" smtClean="0">
                <a:solidFill>
                  <a:schemeClr val="tx1"/>
                </a:solidFill>
              </a:rPr>
              <a:t>D. 16 feet 5 inches</a:t>
            </a:r>
          </a:p>
        </p:txBody>
      </p:sp>
      <p:sp>
        <p:nvSpPr>
          <p:cNvPr id="22" name="Rectangle 21">
            <a:hlinkClick r:id="" action="ppaction://hlinkshowjump?jump=nextslide"/>
          </p:cNvPr>
          <p:cNvSpPr/>
          <p:nvPr/>
        </p:nvSpPr>
        <p:spPr>
          <a:xfrm>
            <a:off x="2819400" y="58674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hlinkClick r:id="" action="ppaction://hlinkshowjump?jump=nextslide"/>
          </p:cNvPr>
          <p:cNvSpPr/>
          <p:nvPr/>
        </p:nvSpPr>
        <p:spPr>
          <a:xfrm>
            <a:off x="4953000" y="58674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hlinkClick r:id="" action="ppaction://hlinkshowjump?jump=nextslide"/>
          </p:cNvPr>
          <p:cNvSpPr/>
          <p:nvPr/>
        </p:nvSpPr>
        <p:spPr>
          <a:xfrm>
            <a:off x="2819400" y="64008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hlinkClick r:id="rId3" action="ppaction://hlinksldjump"/>
          </p:cNvPr>
          <p:cNvSpPr/>
          <p:nvPr/>
        </p:nvSpPr>
        <p:spPr>
          <a:xfrm>
            <a:off x="4953000" y="64008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1828800" y="1600200"/>
            <a:ext cx="46482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		</a:t>
            </a:r>
            <a:r>
              <a:rPr lang="en-US" dirty="0" smtClean="0">
                <a:solidFill>
                  <a:srgbClr val="FF0000"/>
                </a:solidFill>
              </a:rPr>
              <a:t>_______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	               ///|||||\\\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	              ) ,--. \\// ,--. (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	             { {   </a:t>
            </a:r>
            <a:r>
              <a:rPr lang="en-US" sz="2000" dirty="0" smtClean="0">
                <a:solidFill>
                  <a:srgbClr val="FF0000"/>
                </a:solidFill>
              </a:rPr>
              <a:t>} |#|{   }}</a:t>
            </a:r>
          </a:p>
          <a:p>
            <a:r>
              <a:rPr lang="en-US" sz="2000" dirty="0" smtClean="0">
                <a:solidFill>
                  <a:srgbClr val="FF0000"/>
                </a:solidFill>
              </a:rPr>
              <a:t>	             | ~  / , .\ ~ |</a:t>
            </a:r>
          </a:p>
          <a:p>
            <a:r>
              <a:rPr lang="en-US" sz="2000" dirty="0" smtClean="0">
                <a:solidFill>
                  <a:srgbClr val="FF0000"/>
                </a:solidFill>
              </a:rPr>
              <a:t>	              </a:t>
            </a:r>
            <a:r>
              <a:rPr lang="en-US" sz="1050" dirty="0" smtClean="0">
                <a:solidFill>
                  <a:schemeClr val="bg1"/>
                </a:solidFill>
              </a:rPr>
              <a:t>U</a:t>
            </a:r>
            <a:r>
              <a:rPr lang="en-US" sz="1600" dirty="0" smtClean="0">
                <a:solidFill>
                  <a:schemeClr val="bg1"/>
                </a:solidFill>
              </a:rPr>
              <a:t>U</a:t>
            </a:r>
            <a:r>
              <a:rPr lang="en-US" dirty="0" smtClean="0">
                <a:solidFill>
                  <a:schemeClr val="bg1"/>
                </a:solidFill>
              </a:rPr>
              <a:t>V</a:t>
            </a:r>
            <a:r>
              <a:rPr lang="en-US" sz="1400" dirty="0" smtClean="0">
                <a:solidFill>
                  <a:schemeClr val="bg1"/>
                </a:solidFill>
              </a:rPr>
              <a:t>U</a:t>
            </a:r>
            <a:r>
              <a:rPr lang="en-US" sz="1400" dirty="0" smtClean="0">
                <a:solidFill>
                  <a:srgbClr val="FF0000"/>
                </a:solidFill>
              </a:rPr>
              <a:t>   </a:t>
            </a:r>
            <a:r>
              <a:rPr lang="en-US" sz="1400" dirty="0" smtClean="0">
                <a:solidFill>
                  <a:schemeClr val="bg1"/>
                </a:solidFill>
              </a:rPr>
              <a:t>UU</a:t>
            </a:r>
            <a:r>
              <a:rPr lang="en-US" dirty="0" smtClean="0">
                <a:solidFill>
                  <a:schemeClr val="bg1"/>
                </a:solidFill>
              </a:rPr>
              <a:t>V</a:t>
            </a:r>
            <a:r>
              <a:rPr lang="en-US" sz="1600" dirty="0" smtClean="0">
                <a:solidFill>
                  <a:schemeClr val="bg1"/>
                </a:solidFill>
              </a:rPr>
              <a:t>U</a:t>
            </a:r>
            <a:r>
              <a:rPr lang="en-US" sz="1100" dirty="0" smtClean="0">
                <a:solidFill>
                  <a:schemeClr val="bg1"/>
                </a:solidFill>
              </a:rPr>
              <a:t>U</a:t>
            </a:r>
          </a:p>
          <a:p>
            <a:r>
              <a:rPr lang="en-US" sz="1100" dirty="0" smtClean="0">
                <a:solidFill>
                  <a:srgbClr val="FF0000"/>
                </a:solidFill>
              </a:rPr>
              <a:t>	                         \                                /</a:t>
            </a:r>
          </a:p>
          <a:p>
            <a:r>
              <a:rPr lang="en-US" sz="1100" dirty="0" smtClean="0">
                <a:solidFill>
                  <a:srgbClr val="FF0000"/>
                </a:solidFill>
              </a:rPr>
              <a:t>	                           |  </a:t>
            </a:r>
            <a:r>
              <a:rPr lang="en-US" sz="1100" dirty="0" smtClean="0">
                <a:solidFill>
                  <a:schemeClr val="bg1"/>
                </a:solidFill>
              </a:rPr>
              <a:t>n ^</a:t>
            </a:r>
            <a:r>
              <a:rPr lang="en-US" sz="1400" dirty="0" err="1" smtClean="0">
                <a:solidFill>
                  <a:schemeClr val="bg1"/>
                </a:solidFill>
              </a:rPr>
              <a:t>nnnn</a:t>
            </a:r>
            <a:r>
              <a:rPr lang="en-US" sz="1100" dirty="0" err="1" smtClean="0">
                <a:solidFill>
                  <a:schemeClr val="bg1"/>
                </a:solidFill>
              </a:rPr>
              <a:t>^nn</a:t>
            </a:r>
            <a:r>
              <a:rPr lang="en-US" sz="1100" dirty="0" smtClean="0">
                <a:solidFill>
                  <a:srgbClr val="FF0000"/>
                </a:solidFill>
              </a:rPr>
              <a:t> |</a:t>
            </a:r>
          </a:p>
          <a:p>
            <a:r>
              <a:rPr lang="en-US" sz="1100" dirty="0" smtClean="0">
                <a:solidFill>
                  <a:srgbClr val="FF0000"/>
                </a:solidFill>
              </a:rPr>
              <a:t>		‘-------------------’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0080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720"/>
                            </p:stCondLst>
                            <p:childTnLst>
                              <p:par>
                                <p:cTn id="11" presetID="6" presetClass="emph" presetSubtype="0" autoRev="1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19" grpId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28800" y="2590800"/>
            <a:ext cx="5298245" cy="166199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6600" dirty="0" smtClean="0">
                <a:solidFill>
                  <a:srgbClr val="C00000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GAME OVER!</a:t>
            </a:r>
          </a:p>
          <a:p>
            <a:pPr algn="ctr"/>
            <a:endParaRPr lang="en-US" dirty="0" smtClean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  <a:p>
            <a:pPr algn="ctr"/>
            <a:r>
              <a:rPr lang="en-US" dirty="0" smtClean="0"/>
              <a:t>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xit" presetSubtype="0" fill="hold" grpId="1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7315200" y="228600"/>
            <a:ext cx="157927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Health 75%</a:t>
            </a:r>
          </a:p>
          <a:p>
            <a:pPr algn="ctr"/>
            <a:endParaRPr lang="en-US" dirty="0" smtClean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  <a:p>
            <a:pPr algn="ctr"/>
            <a:endParaRPr lang="en-US" dirty="0"/>
          </a:p>
        </p:txBody>
      </p:sp>
      <p:sp>
        <p:nvSpPr>
          <p:cNvPr id="11" name="Rectangle 10">
            <a:hlinkClick r:id="" action="ppaction://hlinkshowjump?jump=nextslide"/>
          </p:cNvPr>
          <p:cNvSpPr/>
          <p:nvPr/>
        </p:nvSpPr>
        <p:spPr>
          <a:xfrm>
            <a:off x="2819400" y="58674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hlinkClick r:id="rId2" action="ppaction://hlinksldjump"/>
          </p:cNvPr>
          <p:cNvSpPr/>
          <p:nvPr/>
        </p:nvSpPr>
        <p:spPr>
          <a:xfrm>
            <a:off x="4953000" y="58674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hlinkClick r:id="" action="ppaction://hlinkshowjump?jump=nextslide"/>
          </p:cNvPr>
          <p:cNvSpPr/>
          <p:nvPr/>
        </p:nvSpPr>
        <p:spPr>
          <a:xfrm>
            <a:off x="2819400" y="64008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hlinkClick r:id="" action="ppaction://hlinkshowjump?jump=nextslide"/>
          </p:cNvPr>
          <p:cNvSpPr/>
          <p:nvPr/>
        </p:nvSpPr>
        <p:spPr>
          <a:xfrm>
            <a:off x="4953000" y="64008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0" y="4648200"/>
            <a:ext cx="102143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Lives:</a:t>
            </a:r>
          </a:p>
          <a:p>
            <a:pPr algn="ctr"/>
            <a:endParaRPr lang="en-US" dirty="0" smtClean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  <a:p>
            <a:pPr algn="ctr"/>
            <a:endParaRPr lang="en-US" dirty="0"/>
          </a:p>
        </p:txBody>
      </p:sp>
      <p:sp>
        <p:nvSpPr>
          <p:cNvPr id="16" name="Chevron 15"/>
          <p:cNvSpPr/>
          <p:nvPr/>
        </p:nvSpPr>
        <p:spPr>
          <a:xfrm rot="5400000">
            <a:off x="952500" y="4762500"/>
            <a:ext cx="228600" cy="152400"/>
          </a:xfrm>
          <a:prstGeom prst="chevron">
            <a:avLst/>
          </a:prstGeom>
          <a:solidFill>
            <a:srgbClr val="FF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" name="Chevron 16"/>
          <p:cNvSpPr/>
          <p:nvPr/>
        </p:nvSpPr>
        <p:spPr>
          <a:xfrm rot="5400000">
            <a:off x="1181100" y="4762500"/>
            <a:ext cx="228600" cy="152400"/>
          </a:xfrm>
          <a:prstGeom prst="chevron">
            <a:avLst/>
          </a:prstGeom>
          <a:solidFill>
            <a:srgbClr val="FF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Chevron 17"/>
          <p:cNvSpPr/>
          <p:nvPr/>
        </p:nvSpPr>
        <p:spPr>
          <a:xfrm rot="5400000">
            <a:off x="1409700" y="4762500"/>
            <a:ext cx="228600" cy="152400"/>
          </a:xfrm>
          <a:prstGeom prst="chevron">
            <a:avLst/>
          </a:prstGeom>
          <a:solidFill>
            <a:srgbClr val="FF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-152400" y="5029200"/>
            <a:ext cx="9906000" cy="1981200"/>
          </a:xfrm>
          <a:prstGeom prst="rect">
            <a:avLst/>
          </a:prstGeom>
          <a:solidFill>
            <a:srgbClr val="8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What type of computers use OSX?</a:t>
            </a:r>
          </a:p>
          <a:p>
            <a:pPr algn="ctr"/>
            <a:endParaRPr lang="en-US" dirty="0" smtClean="0"/>
          </a:p>
          <a:p>
            <a:pPr marL="342900" indent="-342900" algn="ctr"/>
            <a:r>
              <a:rPr lang="en-US" dirty="0" smtClean="0">
                <a:solidFill>
                  <a:schemeClr val="tx1"/>
                </a:solidFill>
              </a:rPr>
              <a:t>        A. Apple</a:t>
            </a:r>
            <a:r>
              <a:rPr lang="en-US" dirty="0" smtClean="0"/>
              <a:t>	      </a:t>
            </a:r>
            <a:r>
              <a:rPr lang="en-US" dirty="0" smtClean="0">
                <a:solidFill>
                  <a:schemeClr val="tx1"/>
                </a:solidFill>
              </a:rPr>
              <a:t>C. Raspberry Pi</a:t>
            </a:r>
          </a:p>
          <a:p>
            <a:pPr marL="342900" indent="-342900" algn="ctr"/>
            <a:endParaRPr lang="en-US" dirty="0" smtClean="0">
              <a:solidFill>
                <a:schemeClr val="tx1"/>
              </a:solidFill>
            </a:endParaRPr>
          </a:p>
          <a:p>
            <a:pPr marL="342900" indent="-342900" algn="ctr"/>
            <a:r>
              <a:rPr lang="en-US" dirty="0" smtClean="0">
                <a:solidFill>
                  <a:schemeClr val="tx1"/>
                </a:solidFill>
              </a:rPr>
              <a:t>B. Microsoft                    D. Dell  </a:t>
            </a:r>
          </a:p>
        </p:txBody>
      </p:sp>
      <p:sp>
        <p:nvSpPr>
          <p:cNvPr id="22" name="Rectangle 21">
            <a:hlinkClick r:id="rId3" action="ppaction://hlinksldjump"/>
          </p:cNvPr>
          <p:cNvSpPr/>
          <p:nvPr/>
        </p:nvSpPr>
        <p:spPr>
          <a:xfrm>
            <a:off x="2819400" y="58674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hlinkClick r:id="" action="ppaction://hlinkshowjump?jump=nextslide"/>
          </p:cNvPr>
          <p:cNvSpPr/>
          <p:nvPr/>
        </p:nvSpPr>
        <p:spPr>
          <a:xfrm>
            <a:off x="4953000" y="58674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hlinkClick r:id="" action="ppaction://hlinkshowjump?jump=nextslide"/>
          </p:cNvPr>
          <p:cNvSpPr/>
          <p:nvPr/>
        </p:nvSpPr>
        <p:spPr>
          <a:xfrm>
            <a:off x="2819400" y="64008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hlinkClick r:id="" action="ppaction://hlinkshowjump?jump=nextslide"/>
          </p:cNvPr>
          <p:cNvSpPr/>
          <p:nvPr/>
        </p:nvSpPr>
        <p:spPr>
          <a:xfrm>
            <a:off x="4953000" y="64008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1828800" y="1600200"/>
            <a:ext cx="46482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		</a:t>
            </a:r>
            <a:r>
              <a:rPr lang="en-US" dirty="0" smtClean="0">
                <a:solidFill>
                  <a:srgbClr val="FF0000"/>
                </a:solidFill>
              </a:rPr>
              <a:t>_______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	               ///|||||\\\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	              ) ,--. \\// ,--. (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	             { {   </a:t>
            </a:r>
            <a:r>
              <a:rPr lang="en-US" sz="2000" dirty="0" smtClean="0">
                <a:solidFill>
                  <a:srgbClr val="FF0000"/>
                </a:solidFill>
              </a:rPr>
              <a:t>} |#|{   }}</a:t>
            </a:r>
          </a:p>
          <a:p>
            <a:r>
              <a:rPr lang="en-US" sz="2000" dirty="0" smtClean="0">
                <a:solidFill>
                  <a:srgbClr val="FF0000"/>
                </a:solidFill>
              </a:rPr>
              <a:t>	             | ~  / , .\ ~ |</a:t>
            </a:r>
          </a:p>
          <a:p>
            <a:r>
              <a:rPr lang="en-US" sz="2000" dirty="0" smtClean="0">
                <a:solidFill>
                  <a:srgbClr val="FF0000"/>
                </a:solidFill>
              </a:rPr>
              <a:t>	              </a:t>
            </a:r>
            <a:r>
              <a:rPr lang="en-US" sz="1050" dirty="0" smtClean="0">
                <a:solidFill>
                  <a:schemeClr val="bg1"/>
                </a:solidFill>
              </a:rPr>
              <a:t>U</a:t>
            </a:r>
            <a:r>
              <a:rPr lang="en-US" sz="1600" dirty="0" smtClean="0">
                <a:solidFill>
                  <a:schemeClr val="bg1"/>
                </a:solidFill>
              </a:rPr>
              <a:t>U</a:t>
            </a:r>
            <a:r>
              <a:rPr lang="en-US" dirty="0" smtClean="0">
                <a:solidFill>
                  <a:schemeClr val="bg1"/>
                </a:solidFill>
              </a:rPr>
              <a:t>V</a:t>
            </a:r>
            <a:r>
              <a:rPr lang="en-US" sz="1400" dirty="0" smtClean="0">
                <a:solidFill>
                  <a:schemeClr val="bg1"/>
                </a:solidFill>
              </a:rPr>
              <a:t>U</a:t>
            </a:r>
            <a:r>
              <a:rPr lang="en-US" sz="1400" dirty="0" smtClean="0">
                <a:solidFill>
                  <a:srgbClr val="FF0000"/>
                </a:solidFill>
              </a:rPr>
              <a:t>   </a:t>
            </a:r>
            <a:r>
              <a:rPr lang="en-US" sz="1400" dirty="0" smtClean="0">
                <a:solidFill>
                  <a:schemeClr val="bg1"/>
                </a:solidFill>
              </a:rPr>
              <a:t>UU</a:t>
            </a:r>
            <a:r>
              <a:rPr lang="en-US" dirty="0" smtClean="0">
                <a:solidFill>
                  <a:schemeClr val="bg1"/>
                </a:solidFill>
              </a:rPr>
              <a:t>V</a:t>
            </a:r>
            <a:r>
              <a:rPr lang="en-US" sz="1600" dirty="0" smtClean="0">
                <a:solidFill>
                  <a:schemeClr val="bg1"/>
                </a:solidFill>
              </a:rPr>
              <a:t>U</a:t>
            </a:r>
            <a:r>
              <a:rPr lang="en-US" sz="1100" dirty="0" smtClean="0">
                <a:solidFill>
                  <a:schemeClr val="bg1"/>
                </a:solidFill>
              </a:rPr>
              <a:t>U</a:t>
            </a:r>
          </a:p>
          <a:p>
            <a:r>
              <a:rPr lang="en-US" sz="1100" dirty="0" smtClean="0">
                <a:solidFill>
                  <a:srgbClr val="FF0000"/>
                </a:solidFill>
              </a:rPr>
              <a:t>	                         \                                /</a:t>
            </a:r>
          </a:p>
          <a:p>
            <a:r>
              <a:rPr lang="en-US" sz="1100" dirty="0" smtClean="0">
                <a:solidFill>
                  <a:srgbClr val="FF0000"/>
                </a:solidFill>
              </a:rPr>
              <a:t>	                           |  </a:t>
            </a:r>
            <a:r>
              <a:rPr lang="en-US" sz="1100" dirty="0" smtClean="0">
                <a:solidFill>
                  <a:schemeClr val="bg1"/>
                </a:solidFill>
              </a:rPr>
              <a:t>n ^</a:t>
            </a:r>
            <a:r>
              <a:rPr lang="en-US" sz="1400" dirty="0" err="1" smtClean="0">
                <a:solidFill>
                  <a:schemeClr val="bg1"/>
                </a:solidFill>
              </a:rPr>
              <a:t>nnnn</a:t>
            </a:r>
            <a:r>
              <a:rPr lang="en-US" sz="1100" dirty="0" err="1" smtClean="0">
                <a:solidFill>
                  <a:schemeClr val="bg1"/>
                </a:solidFill>
              </a:rPr>
              <a:t>^nn</a:t>
            </a:r>
            <a:r>
              <a:rPr lang="en-US" sz="1100" dirty="0" smtClean="0">
                <a:solidFill>
                  <a:srgbClr val="FF0000"/>
                </a:solidFill>
              </a:rPr>
              <a:t> |</a:t>
            </a:r>
          </a:p>
          <a:p>
            <a:r>
              <a:rPr lang="en-US" sz="1100" dirty="0" smtClean="0">
                <a:solidFill>
                  <a:srgbClr val="FF0000"/>
                </a:solidFill>
              </a:rPr>
              <a:t>		‘-------------------’</a:t>
            </a:r>
          </a:p>
        </p:txBody>
      </p:sp>
      <p:sp>
        <p:nvSpPr>
          <p:cNvPr id="19" name="Chevron 18"/>
          <p:cNvSpPr/>
          <p:nvPr/>
        </p:nvSpPr>
        <p:spPr>
          <a:xfrm rot="5400000">
            <a:off x="1638300" y="4762500"/>
            <a:ext cx="228600" cy="152400"/>
          </a:xfrm>
          <a:prstGeom prst="chevron">
            <a:avLst/>
          </a:prstGeom>
          <a:solidFill>
            <a:srgbClr val="FF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0080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720"/>
                            </p:stCondLst>
                            <p:childTnLst>
                              <p:par>
                                <p:cTn id="11" presetID="6" presetClass="emph" presetSubtype="0" autoRev="1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3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1" grpId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7315200" y="228600"/>
            <a:ext cx="157927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Health 75%</a:t>
            </a:r>
          </a:p>
          <a:p>
            <a:pPr algn="ctr"/>
            <a:endParaRPr lang="en-US" dirty="0" smtClean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  <a:p>
            <a:pPr algn="ctr"/>
            <a:endParaRPr lang="en-US" dirty="0"/>
          </a:p>
        </p:txBody>
      </p:sp>
      <p:sp>
        <p:nvSpPr>
          <p:cNvPr id="11" name="Rectangle 10">
            <a:hlinkClick r:id="" action="ppaction://hlinkshowjump?jump=nextslide"/>
          </p:cNvPr>
          <p:cNvSpPr/>
          <p:nvPr/>
        </p:nvSpPr>
        <p:spPr>
          <a:xfrm>
            <a:off x="2819400" y="58674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hlinkClick r:id="rId2" action="ppaction://hlinksldjump"/>
          </p:cNvPr>
          <p:cNvSpPr/>
          <p:nvPr/>
        </p:nvSpPr>
        <p:spPr>
          <a:xfrm>
            <a:off x="4953000" y="58674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hlinkClick r:id="" action="ppaction://hlinkshowjump?jump=nextslide"/>
          </p:cNvPr>
          <p:cNvSpPr/>
          <p:nvPr/>
        </p:nvSpPr>
        <p:spPr>
          <a:xfrm>
            <a:off x="2819400" y="64008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hlinkClick r:id="" action="ppaction://hlinkshowjump?jump=nextslide"/>
          </p:cNvPr>
          <p:cNvSpPr/>
          <p:nvPr/>
        </p:nvSpPr>
        <p:spPr>
          <a:xfrm>
            <a:off x="4953000" y="64008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0" y="4648200"/>
            <a:ext cx="102143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Lives:</a:t>
            </a:r>
          </a:p>
          <a:p>
            <a:pPr algn="ctr"/>
            <a:endParaRPr lang="en-US" dirty="0" smtClean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  <a:p>
            <a:pPr algn="ctr"/>
            <a:endParaRPr lang="en-US" dirty="0"/>
          </a:p>
        </p:txBody>
      </p:sp>
      <p:sp>
        <p:nvSpPr>
          <p:cNvPr id="16" name="Chevron 15"/>
          <p:cNvSpPr/>
          <p:nvPr/>
        </p:nvSpPr>
        <p:spPr>
          <a:xfrm rot="5400000">
            <a:off x="952500" y="4762500"/>
            <a:ext cx="228600" cy="152400"/>
          </a:xfrm>
          <a:prstGeom prst="chevron">
            <a:avLst/>
          </a:prstGeom>
          <a:solidFill>
            <a:srgbClr val="FF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" name="Chevron 16"/>
          <p:cNvSpPr/>
          <p:nvPr/>
        </p:nvSpPr>
        <p:spPr>
          <a:xfrm rot="5400000">
            <a:off x="1181100" y="4762500"/>
            <a:ext cx="228600" cy="152400"/>
          </a:xfrm>
          <a:prstGeom prst="chevron">
            <a:avLst/>
          </a:prstGeom>
          <a:solidFill>
            <a:srgbClr val="FF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Chevron 17"/>
          <p:cNvSpPr/>
          <p:nvPr/>
        </p:nvSpPr>
        <p:spPr>
          <a:xfrm rot="5400000">
            <a:off x="1409700" y="4762500"/>
            <a:ext cx="228600" cy="152400"/>
          </a:xfrm>
          <a:prstGeom prst="chevron">
            <a:avLst/>
          </a:prstGeom>
          <a:solidFill>
            <a:srgbClr val="FF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-152400" y="5029200"/>
            <a:ext cx="9906000" cy="1981200"/>
          </a:xfrm>
          <a:prstGeom prst="rect">
            <a:avLst/>
          </a:prstGeom>
          <a:solidFill>
            <a:srgbClr val="8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What type of computers use OSX?</a:t>
            </a:r>
          </a:p>
          <a:p>
            <a:pPr algn="ctr"/>
            <a:endParaRPr lang="en-US" dirty="0" smtClean="0"/>
          </a:p>
          <a:p>
            <a:pPr marL="342900" indent="-342900" algn="ctr"/>
            <a:r>
              <a:rPr lang="en-US" dirty="0" smtClean="0">
                <a:solidFill>
                  <a:schemeClr val="tx1"/>
                </a:solidFill>
              </a:rPr>
              <a:t>        A. Apple</a:t>
            </a:r>
            <a:r>
              <a:rPr lang="en-US" dirty="0" smtClean="0"/>
              <a:t>	      </a:t>
            </a:r>
            <a:r>
              <a:rPr lang="en-US" dirty="0" smtClean="0">
                <a:solidFill>
                  <a:schemeClr val="tx1"/>
                </a:solidFill>
              </a:rPr>
              <a:t>C. Raspberry Pi</a:t>
            </a:r>
          </a:p>
          <a:p>
            <a:pPr marL="342900" indent="-342900" algn="ctr"/>
            <a:endParaRPr lang="en-US" dirty="0" smtClean="0">
              <a:solidFill>
                <a:schemeClr val="tx1"/>
              </a:solidFill>
            </a:endParaRPr>
          </a:p>
          <a:p>
            <a:pPr marL="342900" indent="-342900" algn="ctr"/>
            <a:r>
              <a:rPr lang="en-US" dirty="0" smtClean="0">
                <a:solidFill>
                  <a:schemeClr val="tx1"/>
                </a:solidFill>
              </a:rPr>
              <a:t>B. Microsoft                    D. Dell  </a:t>
            </a:r>
          </a:p>
        </p:txBody>
      </p:sp>
      <p:sp>
        <p:nvSpPr>
          <p:cNvPr id="22" name="Rectangle 21">
            <a:hlinkClick r:id="rId3" action="ppaction://hlinksldjump"/>
          </p:cNvPr>
          <p:cNvSpPr/>
          <p:nvPr/>
        </p:nvSpPr>
        <p:spPr>
          <a:xfrm>
            <a:off x="2819400" y="58674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hlinkClick r:id="" action="ppaction://hlinkshowjump?jump=nextslide"/>
          </p:cNvPr>
          <p:cNvSpPr/>
          <p:nvPr/>
        </p:nvSpPr>
        <p:spPr>
          <a:xfrm>
            <a:off x="4953000" y="58674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hlinkClick r:id="" action="ppaction://hlinkshowjump?jump=nextslide"/>
          </p:cNvPr>
          <p:cNvSpPr/>
          <p:nvPr/>
        </p:nvSpPr>
        <p:spPr>
          <a:xfrm>
            <a:off x="2819400" y="64008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hlinkClick r:id="" action="ppaction://hlinkshowjump?jump=nextslide"/>
          </p:cNvPr>
          <p:cNvSpPr/>
          <p:nvPr/>
        </p:nvSpPr>
        <p:spPr>
          <a:xfrm>
            <a:off x="4953000" y="64008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1828800" y="1600200"/>
            <a:ext cx="46482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		</a:t>
            </a:r>
            <a:r>
              <a:rPr lang="en-US" dirty="0" smtClean="0">
                <a:solidFill>
                  <a:srgbClr val="FF0000"/>
                </a:solidFill>
              </a:rPr>
              <a:t>_______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	               ///|||||\\\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	              ) ,--. \\// ,--. (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	             { {   </a:t>
            </a:r>
            <a:r>
              <a:rPr lang="en-US" sz="2000" dirty="0" smtClean="0">
                <a:solidFill>
                  <a:srgbClr val="FF0000"/>
                </a:solidFill>
              </a:rPr>
              <a:t>} |#|{   }}</a:t>
            </a:r>
          </a:p>
          <a:p>
            <a:r>
              <a:rPr lang="en-US" sz="2000" dirty="0" smtClean="0">
                <a:solidFill>
                  <a:srgbClr val="FF0000"/>
                </a:solidFill>
              </a:rPr>
              <a:t>	             | ~  / , .\ ~ |</a:t>
            </a:r>
          </a:p>
          <a:p>
            <a:r>
              <a:rPr lang="en-US" sz="2000" dirty="0" smtClean="0">
                <a:solidFill>
                  <a:srgbClr val="FF0000"/>
                </a:solidFill>
              </a:rPr>
              <a:t>	              </a:t>
            </a:r>
            <a:r>
              <a:rPr lang="en-US" sz="1050" dirty="0" smtClean="0">
                <a:solidFill>
                  <a:schemeClr val="bg1"/>
                </a:solidFill>
              </a:rPr>
              <a:t>U</a:t>
            </a:r>
            <a:r>
              <a:rPr lang="en-US" sz="1600" dirty="0" smtClean="0">
                <a:solidFill>
                  <a:schemeClr val="bg1"/>
                </a:solidFill>
              </a:rPr>
              <a:t>U</a:t>
            </a:r>
            <a:r>
              <a:rPr lang="en-US" dirty="0" smtClean="0">
                <a:solidFill>
                  <a:schemeClr val="bg1"/>
                </a:solidFill>
              </a:rPr>
              <a:t>V</a:t>
            </a:r>
            <a:r>
              <a:rPr lang="en-US" sz="1400" dirty="0" smtClean="0">
                <a:solidFill>
                  <a:schemeClr val="bg1"/>
                </a:solidFill>
              </a:rPr>
              <a:t>U</a:t>
            </a:r>
            <a:r>
              <a:rPr lang="en-US" sz="1400" dirty="0" smtClean="0">
                <a:solidFill>
                  <a:srgbClr val="FF0000"/>
                </a:solidFill>
              </a:rPr>
              <a:t>   </a:t>
            </a:r>
            <a:r>
              <a:rPr lang="en-US" sz="1400" dirty="0" smtClean="0">
                <a:solidFill>
                  <a:schemeClr val="bg1"/>
                </a:solidFill>
              </a:rPr>
              <a:t>UU</a:t>
            </a:r>
            <a:r>
              <a:rPr lang="en-US" dirty="0" smtClean="0">
                <a:solidFill>
                  <a:schemeClr val="bg1"/>
                </a:solidFill>
              </a:rPr>
              <a:t>V</a:t>
            </a:r>
            <a:r>
              <a:rPr lang="en-US" sz="1600" dirty="0" smtClean="0">
                <a:solidFill>
                  <a:schemeClr val="bg1"/>
                </a:solidFill>
              </a:rPr>
              <a:t>U</a:t>
            </a:r>
            <a:r>
              <a:rPr lang="en-US" sz="1100" dirty="0" smtClean="0">
                <a:solidFill>
                  <a:schemeClr val="bg1"/>
                </a:solidFill>
              </a:rPr>
              <a:t>U</a:t>
            </a:r>
          </a:p>
          <a:p>
            <a:r>
              <a:rPr lang="en-US" sz="1100" dirty="0" smtClean="0">
                <a:solidFill>
                  <a:srgbClr val="FF0000"/>
                </a:solidFill>
              </a:rPr>
              <a:t>	                         \                                /</a:t>
            </a:r>
          </a:p>
          <a:p>
            <a:r>
              <a:rPr lang="en-US" sz="1100" dirty="0" smtClean="0">
                <a:solidFill>
                  <a:srgbClr val="FF0000"/>
                </a:solidFill>
              </a:rPr>
              <a:t>	                           |  </a:t>
            </a:r>
            <a:r>
              <a:rPr lang="en-US" sz="1100" dirty="0" smtClean="0">
                <a:solidFill>
                  <a:schemeClr val="bg1"/>
                </a:solidFill>
              </a:rPr>
              <a:t>n ^</a:t>
            </a:r>
            <a:r>
              <a:rPr lang="en-US" sz="1400" dirty="0" err="1" smtClean="0">
                <a:solidFill>
                  <a:schemeClr val="bg1"/>
                </a:solidFill>
              </a:rPr>
              <a:t>nnnn</a:t>
            </a:r>
            <a:r>
              <a:rPr lang="en-US" sz="1100" dirty="0" err="1" smtClean="0">
                <a:solidFill>
                  <a:schemeClr val="bg1"/>
                </a:solidFill>
              </a:rPr>
              <a:t>^nn</a:t>
            </a:r>
            <a:r>
              <a:rPr lang="en-US" sz="1100" dirty="0" smtClean="0">
                <a:solidFill>
                  <a:srgbClr val="FF0000"/>
                </a:solidFill>
              </a:rPr>
              <a:t> |</a:t>
            </a:r>
          </a:p>
          <a:p>
            <a:r>
              <a:rPr lang="en-US" sz="1100" dirty="0" smtClean="0">
                <a:solidFill>
                  <a:srgbClr val="FF0000"/>
                </a:solidFill>
              </a:rPr>
              <a:t>		‘-------------------’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0080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720"/>
                            </p:stCondLst>
                            <p:childTnLst>
                              <p:par>
                                <p:cTn id="11" presetID="6" presetClass="emph" presetSubtype="0" autoRev="1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3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1" grpId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7315200" y="228600"/>
            <a:ext cx="157927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Health 75%</a:t>
            </a:r>
          </a:p>
          <a:p>
            <a:pPr algn="ctr"/>
            <a:endParaRPr lang="en-US" dirty="0" smtClean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  <a:p>
            <a:pPr algn="ctr"/>
            <a:endParaRPr lang="en-US" dirty="0"/>
          </a:p>
        </p:txBody>
      </p:sp>
      <p:sp>
        <p:nvSpPr>
          <p:cNvPr id="11" name="Rectangle 10">
            <a:hlinkClick r:id="" action="ppaction://hlinkshowjump?jump=nextslide"/>
          </p:cNvPr>
          <p:cNvSpPr/>
          <p:nvPr/>
        </p:nvSpPr>
        <p:spPr>
          <a:xfrm>
            <a:off x="2819400" y="58674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hlinkClick r:id="rId2" action="ppaction://hlinksldjump"/>
          </p:cNvPr>
          <p:cNvSpPr/>
          <p:nvPr/>
        </p:nvSpPr>
        <p:spPr>
          <a:xfrm>
            <a:off x="4953000" y="58674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hlinkClick r:id="" action="ppaction://hlinkshowjump?jump=nextslide"/>
          </p:cNvPr>
          <p:cNvSpPr/>
          <p:nvPr/>
        </p:nvSpPr>
        <p:spPr>
          <a:xfrm>
            <a:off x="2819400" y="64008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hlinkClick r:id="" action="ppaction://hlinkshowjump?jump=nextslide"/>
          </p:cNvPr>
          <p:cNvSpPr/>
          <p:nvPr/>
        </p:nvSpPr>
        <p:spPr>
          <a:xfrm>
            <a:off x="4953000" y="64008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0" y="4648200"/>
            <a:ext cx="102143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Lives:</a:t>
            </a:r>
          </a:p>
          <a:p>
            <a:pPr algn="ctr"/>
            <a:endParaRPr lang="en-US" dirty="0" smtClean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  <a:p>
            <a:pPr algn="ctr"/>
            <a:endParaRPr lang="en-US" dirty="0"/>
          </a:p>
        </p:txBody>
      </p:sp>
      <p:sp>
        <p:nvSpPr>
          <p:cNvPr id="16" name="Chevron 15"/>
          <p:cNvSpPr/>
          <p:nvPr/>
        </p:nvSpPr>
        <p:spPr>
          <a:xfrm rot="5400000">
            <a:off x="952500" y="4762500"/>
            <a:ext cx="228600" cy="152400"/>
          </a:xfrm>
          <a:prstGeom prst="chevron">
            <a:avLst/>
          </a:prstGeom>
          <a:solidFill>
            <a:srgbClr val="FF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" name="Chevron 16"/>
          <p:cNvSpPr/>
          <p:nvPr/>
        </p:nvSpPr>
        <p:spPr>
          <a:xfrm rot="5400000">
            <a:off x="1181100" y="4762500"/>
            <a:ext cx="228600" cy="152400"/>
          </a:xfrm>
          <a:prstGeom prst="chevron">
            <a:avLst/>
          </a:prstGeom>
          <a:solidFill>
            <a:srgbClr val="FF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-152400" y="5029200"/>
            <a:ext cx="9906000" cy="1981200"/>
          </a:xfrm>
          <a:prstGeom prst="rect">
            <a:avLst/>
          </a:prstGeom>
          <a:solidFill>
            <a:srgbClr val="8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What type of computers use OSX?</a:t>
            </a:r>
          </a:p>
          <a:p>
            <a:pPr algn="ctr"/>
            <a:endParaRPr lang="en-US" dirty="0" smtClean="0"/>
          </a:p>
          <a:p>
            <a:pPr marL="342900" indent="-342900" algn="ctr"/>
            <a:r>
              <a:rPr lang="en-US" dirty="0" smtClean="0">
                <a:solidFill>
                  <a:schemeClr val="tx1"/>
                </a:solidFill>
              </a:rPr>
              <a:t>        A. Apple</a:t>
            </a:r>
            <a:r>
              <a:rPr lang="en-US" dirty="0" smtClean="0"/>
              <a:t>	      </a:t>
            </a:r>
            <a:r>
              <a:rPr lang="en-US" dirty="0" smtClean="0">
                <a:solidFill>
                  <a:schemeClr val="tx1"/>
                </a:solidFill>
              </a:rPr>
              <a:t>C. Raspberry Pi</a:t>
            </a:r>
          </a:p>
          <a:p>
            <a:pPr marL="342900" indent="-342900" algn="ctr"/>
            <a:endParaRPr lang="en-US" dirty="0" smtClean="0">
              <a:solidFill>
                <a:schemeClr val="tx1"/>
              </a:solidFill>
            </a:endParaRPr>
          </a:p>
          <a:p>
            <a:pPr marL="342900" indent="-342900" algn="ctr"/>
            <a:r>
              <a:rPr lang="en-US" dirty="0" smtClean="0">
                <a:solidFill>
                  <a:schemeClr val="tx1"/>
                </a:solidFill>
              </a:rPr>
              <a:t>B. Microsoft                    D. Dell  </a:t>
            </a:r>
          </a:p>
        </p:txBody>
      </p:sp>
      <p:sp>
        <p:nvSpPr>
          <p:cNvPr id="22" name="Rectangle 21">
            <a:hlinkClick r:id="rId3" action="ppaction://hlinksldjump"/>
          </p:cNvPr>
          <p:cNvSpPr/>
          <p:nvPr/>
        </p:nvSpPr>
        <p:spPr>
          <a:xfrm>
            <a:off x="2819400" y="58674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hlinkClick r:id="" action="ppaction://hlinkshowjump?jump=nextslide"/>
          </p:cNvPr>
          <p:cNvSpPr/>
          <p:nvPr/>
        </p:nvSpPr>
        <p:spPr>
          <a:xfrm>
            <a:off x="4953000" y="58674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hlinkClick r:id="" action="ppaction://hlinkshowjump?jump=nextslide"/>
          </p:cNvPr>
          <p:cNvSpPr/>
          <p:nvPr/>
        </p:nvSpPr>
        <p:spPr>
          <a:xfrm>
            <a:off x="2819400" y="64008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hlinkClick r:id="" action="ppaction://hlinkshowjump?jump=nextslide"/>
          </p:cNvPr>
          <p:cNvSpPr/>
          <p:nvPr/>
        </p:nvSpPr>
        <p:spPr>
          <a:xfrm>
            <a:off x="4953000" y="64008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1828800" y="1600200"/>
            <a:ext cx="46482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		</a:t>
            </a:r>
            <a:r>
              <a:rPr lang="en-US" dirty="0" smtClean="0">
                <a:solidFill>
                  <a:srgbClr val="FF0000"/>
                </a:solidFill>
              </a:rPr>
              <a:t>_______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	               ///|||||\\\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	              ) ,--. \\// ,--. (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	             { {   </a:t>
            </a:r>
            <a:r>
              <a:rPr lang="en-US" sz="2000" dirty="0" smtClean="0">
                <a:solidFill>
                  <a:srgbClr val="FF0000"/>
                </a:solidFill>
              </a:rPr>
              <a:t>} |#|{   }}</a:t>
            </a:r>
          </a:p>
          <a:p>
            <a:r>
              <a:rPr lang="en-US" sz="2000" dirty="0" smtClean="0">
                <a:solidFill>
                  <a:srgbClr val="FF0000"/>
                </a:solidFill>
              </a:rPr>
              <a:t>	             | ~  / , .\ ~ |</a:t>
            </a:r>
          </a:p>
          <a:p>
            <a:r>
              <a:rPr lang="en-US" sz="2000" dirty="0" smtClean="0">
                <a:solidFill>
                  <a:srgbClr val="FF0000"/>
                </a:solidFill>
              </a:rPr>
              <a:t>	              </a:t>
            </a:r>
            <a:r>
              <a:rPr lang="en-US" sz="1050" dirty="0" smtClean="0">
                <a:solidFill>
                  <a:schemeClr val="bg1"/>
                </a:solidFill>
              </a:rPr>
              <a:t>U</a:t>
            </a:r>
            <a:r>
              <a:rPr lang="en-US" sz="1600" dirty="0" smtClean="0">
                <a:solidFill>
                  <a:schemeClr val="bg1"/>
                </a:solidFill>
              </a:rPr>
              <a:t>U</a:t>
            </a:r>
            <a:r>
              <a:rPr lang="en-US" dirty="0" smtClean="0">
                <a:solidFill>
                  <a:schemeClr val="bg1"/>
                </a:solidFill>
              </a:rPr>
              <a:t>V</a:t>
            </a:r>
            <a:r>
              <a:rPr lang="en-US" sz="1400" dirty="0" smtClean="0">
                <a:solidFill>
                  <a:schemeClr val="bg1"/>
                </a:solidFill>
              </a:rPr>
              <a:t>U</a:t>
            </a:r>
            <a:r>
              <a:rPr lang="en-US" sz="1400" dirty="0" smtClean="0">
                <a:solidFill>
                  <a:srgbClr val="FF0000"/>
                </a:solidFill>
              </a:rPr>
              <a:t>   </a:t>
            </a:r>
            <a:r>
              <a:rPr lang="en-US" sz="1400" dirty="0" smtClean="0">
                <a:solidFill>
                  <a:schemeClr val="bg1"/>
                </a:solidFill>
              </a:rPr>
              <a:t>UU</a:t>
            </a:r>
            <a:r>
              <a:rPr lang="en-US" dirty="0" smtClean="0">
                <a:solidFill>
                  <a:schemeClr val="bg1"/>
                </a:solidFill>
              </a:rPr>
              <a:t>V</a:t>
            </a:r>
            <a:r>
              <a:rPr lang="en-US" sz="1600" dirty="0" smtClean="0">
                <a:solidFill>
                  <a:schemeClr val="bg1"/>
                </a:solidFill>
              </a:rPr>
              <a:t>U</a:t>
            </a:r>
            <a:r>
              <a:rPr lang="en-US" sz="1100" dirty="0" smtClean="0">
                <a:solidFill>
                  <a:schemeClr val="bg1"/>
                </a:solidFill>
              </a:rPr>
              <a:t>U</a:t>
            </a:r>
          </a:p>
          <a:p>
            <a:r>
              <a:rPr lang="en-US" sz="1100" dirty="0" smtClean="0">
                <a:solidFill>
                  <a:srgbClr val="FF0000"/>
                </a:solidFill>
              </a:rPr>
              <a:t>	                         \                                /</a:t>
            </a:r>
          </a:p>
          <a:p>
            <a:r>
              <a:rPr lang="en-US" sz="1100" dirty="0" smtClean="0">
                <a:solidFill>
                  <a:srgbClr val="FF0000"/>
                </a:solidFill>
              </a:rPr>
              <a:t>	                           |  </a:t>
            </a:r>
            <a:r>
              <a:rPr lang="en-US" sz="1100" dirty="0" smtClean="0">
                <a:solidFill>
                  <a:schemeClr val="bg1"/>
                </a:solidFill>
              </a:rPr>
              <a:t>n ^</a:t>
            </a:r>
            <a:r>
              <a:rPr lang="en-US" sz="1400" dirty="0" err="1" smtClean="0">
                <a:solidFill>
                  <a:schemeClr val="bg1"/>
                </a:solidFill>
              </a:rPr>
              <a:t>nnnn</a:t>
            </a:r>
            <a:r>
              <a:rPr lang="en-US" sz="1100" dirty="0" err="1" smtClean="0">
                <a:solidFill>
                  <a:schemeClr val="bg1"/>
                </a:solidFill>
              </a:rPr>
              <a:t>^nn</a:t>
            </a:r>
            <a:r>
              <a:rPr lang="en-US" sz="1100" dirty="0" smtClean="0">
                <a:solidFill>
                  <a:srgbClr val="FF0000"/>
                </a:solidFill>
              </a:rPr>
              <a:t> |</a:t>
            </a:r>
          </a:p>
          <a:p>
            <a:r>
              <a:rPr lang="en-US" sz="1100" dirty="0" smtClean="0">
                <a:solidFill>
                  <a:srgbClr val="FF0000"/>
                </a:solidFill>
              </a:rPr>
              <a:t>		‘-------------------’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0080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720"/>
                            </p:stCondLst>
                            <p:childTnLst>
                              <p:par>
                                <p:cTn id="11" presetID="6" presetClass="emph" presetSubtype="0" autoRev="1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3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1" grpId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7315200" y="228600"/>
            <a:ext cx="157927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Health 75%</a:t>
            </a:r>
          </a:p>
          <a:p>
            <a:pPr algn="ctr"/>
            <a:endParaRPr lang="en-US" dirty="0" smtClean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  <a:p>
            <a:pPr algn="ctr"/>
            <a:endParaRPr lang="en-US" dirty="0"/>
          </a:p>
        </p:txBody>
      </p:sp>
      <p:sp>
        <p:nvSpPr>
          <p:cNvPr id="11" name="Rectangle 10">
            <a:hlinkClick r:id="" action="ppaction://hlinkshowjump?jump=nextslide"/>
          </p:cNvPr>
          <p:cNvSpPr/>
          <p:nvPr/>
        </p:nvSpPr>
        <p:spPr>
          <a:xfrm>
            <a:off x="2819400" y="58674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hlinkClick r:id="rId2" action="ppaction://hlinksldjump"/>
          </p:cNvPr>
          <p:cNvSpPr/>
          <p:nvPr/>
        </p:nvSpPr>
        <p:spPr>
          <a:xfrm>
            <a:off x="4953000" y="58674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hlinkClick r:id="" action="ppaction://hlinkshowjump?jump=nextslide"/>
          </p:cNvPr>
          <p:cNvSpPr/>
          <p:nvPr/>
        </p:nvSpPr>
        <p:spPr>
          <a:xfrm>
            <a:off x="2819400" y="64008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hlinkClick r:id="" action="ppaction://hlinkshowjump?jump=nextslide"/>
          </p:cNvPr>
          <p:cNvSpPr/>
          <p:nvPr/>
        </p:nvSpPr>
        <p:spPr>
          <a:xfrm>
            <a:off x="4953000" y="64008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0" y="4648200"/>
            <a:ext cx="102143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Lives:</a:t>
            </a:r>
          </a:p>
          <a:p>
            <a:pPr algn="ctr"/>
            <a:endParaRPr lang="en-US" dirty="0" smtClean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  <a:p>
            <a:pPr algn="ctr"/>
            <a:endParaRPr lang="en-US" dirty="0"/>
          </a:p>
        </p:txBody>
      </p:sp>
      <p:sp>
        <p:nvSpPr>
          <p:cNvPr id="16" name="Chevron 15"/>
          <p:cNvSpPr/>
          <p:nvPr/>
        </p:nvSpPr>
        <p:spPr>
          <a:xfrm rot="5400000">
            <a:off x="952500" y="4762500"/>
            <a:ext cx="228600" cy="152400"/>
          </a:xfrm>
          <a:prstGeom prst="chevron">
            <a:avLst/>
          </a:prstGeom>
          <a:solidFill>
            <a:srgbClr val="FF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-152400" y="5029200"/>
            <a:ext cx="9906000" cy="1981200"/>
          </a:xfrm>
          <a:prstGeom prst="rect">
            <a:avLst/>
          </a:prstGeom>
          <a:solidFill>
            <a:srgbClr val="8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What type of computers use OSX?</a:t>
            </a:r>
          </a:p>
          <a:p>
            <a:pPr algn="ctr"/>
            <a:endParaRPr lang="en-US" dirty="0" smtClean="0"/>
          </a:p>
          <a:p>
            <a:pPr marL="342900" indent="-342900" algn="ctr"/>
            <a:r>
              <a:rPr lang="en-US" dirty="0" smtClean="0">
                <a:solidFill>
                  <a:schemeClr val="tx1"/>
                </a:solidFill>
              </a:rPr>
              <a:t>        A. Apple</a:t>
            </a:r>
            <a:r>
              <a:rPr lang="en-US" dirty="0" smtClean="0"/>
              <a:t>	      </a:t>
            </a:r>
            <a:r>
              <a:rPr lang="en-US" dirty="0" smtClean="0">
                <a:solidFill>
                  <a:schemeClr val="tx1"/>
                </a:solidFill>
              </a:rPr>
              <a:t>C. Raspberry Pi</a:t>
            </a:r>
          </a:p>
          <a:p>
            <a:pPr marL="342900" indent="-342900" algn="ctr"/>
            <a:endParaRPr lang="en-US" dirty="0" smtClean="0">
              <a:solidFill>
                <a:schemeClr val="tx1"/>
              </a:solidFill>
            </a:endParaRPr>
          </a:p>
          <a:p>
            <a:pPr marL="342900" indent="-342900" algn="ctr"/>
            <a:r>
              <a:rPr lang="en-US" dirty="0" smtClean="0">
                <a:solidFill>
                  <a:schemeClr val="tx1"/>
                </a:solidFill>
              </a:rPr>
              <a:t>B. Microsoft                    D. Dell  </a:t>
            </a:r>
          </a:p>
        </p:txBody>
      </p:sp>
      <p:sp>
        <p:nvSpPr>
          <p:cNvPr id="22" name="Rectangle 21">
            <a:hlinkClick r:id="rId3" action="ppaction://hlinksldjump"/>
          </p:cNvPr>
          <p:cNvSpPr/>
          <p:nvPr/>
        </p:nvSpPr>
        <p:spPr>
          <a:xfrm>
            <a:off x="2819400" y="58674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hlinkClick r:id="" action="ppaction://hlinkshowjump?jump=nextslide"/>
          </p:cNvPr>
          <p:cNvSpPr/>
          <p:nvPr/>
        </p:nvSpPr>
        <p:spPr>
          <a:xfrm>
            <a:off x="4953000" y="58674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hlinkClick r:id="" action="ppaction://hlinkshowjump?jump=nextslide"/>
          </p:cNvPr>
          <p:cNvSpPr/>
          <p:nvPr/>
        </p:nvSpPr>
        <p:spPr>
          <a:xfrm>
            <a:off x="2819400" y="64008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hlinkClick r:id="" action="ppaction://hlinkshowjump?jump=nextslide"/>
          </p:cNvPr>
          <p:cNvSpPr/>
          <p:nvPr/>
        </p:nvSpPr>
        <p:spPr>
          <a:xfrm>
            <a:off x="4953000" y="64008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1828800" y="1600200"/>
            <a:ext cx="46482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		</a:t>
            </a:r>
            <a:r>
              <a:rPr lang="en-US" dirty="0" smtClean="0">
                <a:solidFill>
                  <a:srgbClr val="FF0000"/>
                </a:solidFill>
              </a:rPr>
              <a:t>_______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	               ///|||||\\\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	              ) ,--. \\// ,--. (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	             { {   </a:t>
            </a:r>
            <a:r>
              <a:rPr lang="en-US" sz="2000" dirty="0" smtClean="0">
                <a:solidFill>
                  <a:srgbClr val="FF0000"/>
                </a:solidFill>
              </a:rPr>
              <a:t>} |#|{   }}</a:t>
            </a:r>
          </a:p>
          <a:p>
            <a:r>
              <a:rPr lang="en-US" sz="2000" dirty="0" smtClean="0">
                <a:solidFill>
                  <a:srgbClr val="FF0000"/>
                </a:solidFill>
              </a:rPr>
              <a:t>	             | ~  / , .\ ~ |</a:t>
            </a:r>
          </a:p>
          <a:p>
            <a:r>
              <a:rPr lang="en-US" sz="2000" dirty="0" smtClean="0">
                <a:solidFill>
                  <a:srgbClr val="FF0000"/>
                </a:solidFill>
              </a:rPr>
              <a:t>	              </a:t>
            </a:r>
            <a:r>
              <a:rPr lang="en-US" sz="1050" dirty="0" smtClean="0">
                <a:solidFill>
                  <a:schemeClr val="bg1"/>
                </a:solidFill>
              </a:rPr>
              <a:t>U</a:t>
            </a:r>
            <a:r>
              <a:rPr lang="en-US" sz="1600" dirty="0" smtClean="0">
                <a:solidFill>
                  <a:schemeClr val="bg1"/>
                </a:solidFill>
              </a:rPr>
              <a:t>U</a:t>
            </a:r>
            <a:r>
              <a:rPr lang="en-US" dirty="0" smtClean="0">
                <a:solidFill>
                  <a:schemeClr val="bg1"/>
                </a:solidFill>
              </a:rPr>
              <a:t>V</a:t>
            </a:r>
            <a:r>
              <a:rPr lang="en-US" sz="1400" dirty="0" smtClean="0">
                <a:solidFill>
                  <a:schemeClr val="bg1"/>
                </a:solidFill>
              </a:rPr>
              <a:t>U</a:t>
            </a:r>
            <a:r>
              <a:rPr lang="en-US" sz="1400" dirty="0" smtClean="0">
                <a:solidFill>
                  <a:srgbClr val="FF0000"/>
                </a:solidFill>
              </a:rPr>
              <a:t>   </a:t>
            </a:r>
            <a:r>
              <a:rPr lang="en-US" sz="1400" dirty="0" smtClean="0">
                <a:solidFill>
                  <a:schemeClr val="bg1"/>
                </a:solidFill>
              </a:rPr>
              <a:t>UU</a:t>
            </a:r>
            <a:r>
              <a:rPr lang="en-US" dirty="0" smtClean="0">
                <a:solidFill>
                  <a:schemeClr val="bg1"/>
                </a:solidFill>
              </a:rPr>
              <a:t>V</a:t>
            </a:r>
            <a:r>
              <a:rPr lang="en-US" sz="1600" dirty="0" smtClean="0">
                <a:solidFill>
                  <a:schemeClr val="bg1"/>
                </a:solidFill>
              </a:rPr>
              <a:t>U</a:t>
            </a:r>
            <a:r>
              <a:rPr lang="en-US" sz="1100" dirty="0" smtClean="0">
                <a:solidFill>
                  <a:schemeClr val="bg1"/>
                </a:solidFill>
              </a:rPr>
              <a:t>U</a:t>
            </a:r>
          </a:p>
          <a:p>
            <a:r>
              <a:rPr lang="en-US" sz="1100" dirty="0" smtClean="0">
                <a:solidFill>
                  <a:srgbClr val="FF0000"/>
                </a:solidFill>
              </a:rPr>
              <a:t>	                         \                                /</a:t>
            </a:r>
          </a:p>
          <a:p>
            <a:r>
              <a:rPr lang="en-US" sz="1100" dirty="0" smtClean="0">
                <a:solidFill>
                  <a:srgbClr val="FF0000"/>
                </a:solidFill>
              </a:rPr>
              <a:t>	                           |  </a:t>
            </a:r>
            <a:r>
              <a:rPr lang="en-US" sz="1100" dirty="0" smtClean="0">
                <a:solidFill>
                  <a:schemeClr val="bg1"/>
                </a:solidFill>
              </a:rPr>
              <a:t>n ^</a:t>
            </a:r>
            <a:r>
              <a:rPr lang="en-US" sz="1400" dirty="0" err="1" smtClean="0">
                <a:solidFill>
                  <a:schemeClr val="bg1"/>
                </a:solidFill>
              </a:rPr>
              <a:t>nnnn</a:t>
            </a:r>
            <a:r>
              <a:rPr lang="en-US" sz="1100" dirty="0" err="1" smtClean="0">
                <a:solidFill>
                  <a:schemeClr val="bg1"/>
                </a:solidFill>
              </a:rPr>
              <a:t>^nn</a:t>
            </a:r>
            <a:r>
              <a:rPr lang="en-US" sz="1100" dirty="0" smtClean="0">
                <a:solidFill>
                  <a:srgbClr val="FF0000"/>
                </a:solidFill>
              </a:rPr>
              <a:t> |</a:t>
            </a:r>
          </a:p>
          <a:p>
            <a:r>
              <a:rPr lang="en-US" sz="1100" dirty="0" smtClean="0">
                <a:solidFill>
                  <a:srgbClr val="FF0000"/>
                </a:solidFill>
              </a:rPr>
              <a:t>		‘-------------------’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0080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720"/>
                            </p:stCondLst>
                            <p:childTnLst>
                              <p:par>
                                <p:cTn id="11" presetID="6" presetClass="emph" presetSubtype="0" autoRev="1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3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1" grpId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28800" y="2590800"/>
            <a:ext cx="5298245" cy="166199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6600" dirty="0" smtClean="0">
                <a:solidFill>
                  <a:srgbClr val="C00000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GAME OVER!</a:t>
            </a:r>
          </a:p>
          <a:p>
            <a:pPr algn="ctr"/>
            <a:endParaRPr lang="en-US" dirty="0" smtClean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  <a:p>
            <a:pPr algn="ctr"/>
            <a:r>
              <a:rPr lang="en-US" dirty="0" smtClean="0"/>
              <a:t>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xit" presetSubtype="0" fill="hold" grpId="1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7315200" y="228600"/>
            <a:ext cx="157927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Health 50%</a:t>
            </a:r>
          </a:p>
          <a:p>
            <a:pPr algn="ctr"/>
            <a:endParaRPr lang="en-US" dirty="0" smtClean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  <a:p>
            <a:pPr algn="ctr"/>
            <a:endParaRPr lang="en-US" dirty="0"/>
          </a:p>
        </p:txBody>
      </p:sp>
      <p:sp>
        <p:nvSpPr>
          <p:cNvPr id="11" name="Rectangle 10">
            <a:hlinkClick r:id="" action="ppaction://hlinkshowjump?jump=nextslide"/>
          </p:cNvPr>
          <p:cNvSpPr/>
          <p:nvPr/>
        </p:nvSpPr>
        <p:spPr>
          <a:xfrm>
            <a:off x="2819400" y="58674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hlinkClick r:id="rId2" action="ppaction://hlinksldjump"/>
          </p:cNvPr>
          <p:cNvSpPr/>
          <p:nvPr/>
        </p:nvSpPr>
        <p:spPr>
          <a:xfrm>
            <a:off x="4953000" y="58674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hlinkClick r:id="" action="ppaction://hlinkshowjump?jump=nextslide"/>
          </p:cNvPr>
          <p:cNvSpPr/>
          <p:nvPr/>
        </p:nvSpPr>
        <p:spPr>
          <a:xfrm>
            <a:off x="2819400" y="64008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hlinkClick r:id="" action="ppaction://hlinkshowjump?jump=nextslide"/>
          </p:cNvPr>
          <p:cNvSpPr/>
          <p:nvPr/>
        </p:nvSpPr>
        <p:spPr>
          <a:xfrm>
            <a:off x="4953000" y="64008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0" y="4648200"/>
            <a:ext cx="102143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Lives:</a:t>
            </a:r>
          </a:p>
          <a:p>
            <a:pPr algn="ctr"/>
            <a:endParaRPr lang="en-US" dirty="0" smtClean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  <a:p>
            <a:pPr algn="ctr"/>
            <a:endParaRPr lang="en-US" dirty="0"/>
          </a:p>
        </p:txBody>
      </p:sp>
      <p:sp>
        <p:nvSpPr>
          <p:cNvPr id="16" name="Chevron 15"/>
          <p:cNvSpPr/>
          <p:nvPr/>
        </p:nvSpPr>
        <p:spPr>
          <a:xfrm rot="5400000">
            <a:off x="952500" y="4762500"/>
            <a:ext cx="228600" cy="152400"/>
          </a:xfrm>
          <a:prstGeom prst="chevron">
            <a:avLst/>
          </a:prstGeom>
          <a:solidFill>
            <a:srgbClr val="FF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" name="Chevron 16"/>
          <p:cNvSpPr/>
          <p:nvPr/>
        </p:nvSpPr>
        <p:spPr>
          <a:xfrm rot="5400000">
            <a:off x="1181100" y="4762500"/>
            <a:ext cx="228600" cy="152400"/>
          </a:xfrm>
          <a:prstGeom prst="chevron">
            <a:avLst/>
          </a:prstGeom>
          <a:solidFill>
            <a:srgbClr val="FF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Chevron 17"/>
          <p:cNvSpPr/>
          <p:nvPr/>
        </p:nvSpPr>
        <p:spPr>
          <a:xfrm rot="5400000">
            <a:off x="1409700" y="4762500"/>
            <a:ext cx="228600" cy="152400"/>
          </a:xfrm>
          <a:prstGeom prst="chevron">
            <a:avLst/>
          </a:prstGeom>
          <a:solidFill>
            <a:srgbClr val="FF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-152400" y="5029200"/>
            <a:ext cx="9906000" cy="1981200"/>
          </a:xfrm>
          <a:prstGeom prst="rect">
            <a:avLst/>
          </a:prstGeom>
          <a:solidFill>
            <a:srgbClr val="8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In “C:\Users\Admin&gt;” “Admin” is?</a:t>
            </a:r>
            <a:endParaRPr lang="en-US" dirty="0" smtClean="0">
              <a:solidFill>
                <a:schemeClr val="tx1"/>
              </a:solidFill>
            </a:endParaRPr>
          </a:p>
          <a:p>
            <a:pPr algn="ctr"/>
            <a:endParaRPr lang="en-US" dirty="0" smtClean="0"/>
          </a:p>
          <a:p>
            <a:pPr marL="342900" indent="-342900" algn="ctr"/>
            <a:r>
              <a:rPr lang="en-US" dirty="0" smtClean="0">
                <a:solidFill>
                  <a:schemeClr val="tx1"/>
                </a:solidFill>
              </a:rPr>
              <a:t>     </a:t>
            </a:r>
            <a:r>
              <a:rPr lang="en-US" dirty="0" smtClean="0">
                <a:solidFill>
                  <a:schemeClr val="tx1"/>
                </a:solidFill>
              </a:rPr>
              <a:t>A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  <a:r>
              <a:rPr lang="en-US" dirty="0" smtClean="0">
                <a:solidFill>
                  <a:schemeClr val="tx1"/>
                </a:solidFill>
              </a:rPr>
              <a:t>Administra</a:t>
            </a:r>
            <a:r>
              <a:rPr lang="en-US" dirty="0" smtClean="0">
                <a:solidFill>
                  <a:schemeClr val="tx1"/>
                </a:solidFill>
              </a:rPr>
              <a:t>tor          </a:t>
            </a:r>
            <a:r>
              <a:rPr lang="en-US" dirty="0" smtClean="0">
                <a:solidFill>
                  <a:schemeClr val="tx1"/>
                </a:solidFill>
              </a:rPr>
              <a:t>C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  <a:r>
              <a:rPr lang="en-US" dirty="0" smtClean="0">
                <a:solidFill>
                  <a:schemeClr val="tx1"/>
                </a:solidFill>
              </a:rPr>
              <a:t>User logged in</a:t>
            </a:r>
            <a:endParaRPr lang="en-US" dirty="0" smtClean="0">
              <a:solidFill>
                <a:schemeClr val="tx1"/>
              </a:solidFill>
            </a:endParaRPr>
          </a:p>
          <a:p>
            <a:pPr marL="342900" indent="-342900" algn="ctr"/>
            <a:endParaRPr lang="en-US" dirty="0" smtClean="0">
              <a:solidFill>
                <a:schemeClr val="tx1"/>
              </a:solidFill>
            </a:endParaRPr>
          </a:p>
          <a:p>
            <a:pPr marL="342900" indent="-342900" algn="ctr"/>
            <a:r>
              <a:rPr lang="en-US" dirty="0" smtClean="0">
                <a:solidFill>
                  <a:schemeClr val="tx1"/>
                </a:solidFill>
              </a:rPr>
              <a:t>           B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  <a:r>
              <a:rPr lang="en-US" dirty="0" err="1" smtClean="0">
                <a:solidFill>
                  <a:schemeClr val="tx1"/>
                </a:solidFill>
              </a:rPr>
              <a:t>Hardrive</a:t>
            </a:r>
            <a:r>
              <a:rPr lang="en-US" dirty="0" smtClean="0">
                <a:solidFill>
                  <a:schemeClr val="tx1"/>
                </a:solidFill>
              </a:rPr>
              <a:t>             </a:t>
            </a:r>
            <a:r>
              <a:rPr lang="en-US" dirty="0" smtClean="0">
                <a:solidFill>
                  <a:schemeClr val="tx1"/>
                </a:solidFill>
              </a:rPr>
              <a:t>D. </a:t>
            </a:r>
            <a:r>
              <a:rPr lang="en-US" dirty="0" smtClean="0">
                <a:solidFill>
                  <a:schemeClr val="tx1"/>
                </a:solidFill>
              </a:rPr>
              <a:t>Console admin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2" name="Rectangle 21">
            <a:hlinkClick r:id="" action="ppaction://hlinkshowjump?jump=nextslide"/>
          </p:cNvPr>
          <p:cNvSpPr/>
          <p:nvPr/>
        </p:nvSpPr>
        <p:spPr>
          <a:xfrm>
            <a:off x="2819400" y="58674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hlinkClick r:id="rId3" action="ppaction://hlinksldjump"/>
          </p:cNvPr>
          <p:cNvSpPr/>
          <p:nvPr/>
        </p:nvSpPr>
        <p:spPr>
          <a:xfrm>
            <a:off x="4953000" y="58674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hlinkClick r:id="" action="ppaction://hlinkshowjump?jump=nextslide"/>
          </p:cNvPr>
          <p:cNvSpPr/>
          <p:nvPr/>
        </p:nvSpPr>
        <p:spPr>
          <a:xfrm>
            <a:off x="2819400" y="64008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hlinkClick r:id="" action="ppaction://hlinkshowjump?jump=nextslide"/>
          </p:cNvPr>
          <p:cNvSpPr/>
          <p:nvPr/>
        </p:nvSpPr>
        <p:spPr>
          <a:xfrm>
            <a:off x="4953000" y="64008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1828800" y="1600200"/>
            <a:ext cx="46482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		</a:t>
            </a:r>
            <a:r>
              <a:rPr lang="en-US" dirty="0" smtClean="0">
                <a:solidFill>
                  <a:srgbClr val="FF0000"/>
                </a:solidFill>
              </a:rPr>
              <a:t>_______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	               ///|||||\\\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	              ) ,--. \\// ,--. (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	             { {   </a:t>
            </a:r>
            <a:r>
              <a:rPr lang="en-US" sz="2000" dirty="0" smtClean="0">
                <a:solidFill>
                  <a:srgbClr val="FF0000"/>
                </a:solidFill>
              </a:rPr>
              <a:t>} |#|{   }}</a:t>
            </a:r>
          </a:p>
          <a:p>
            <a:r>
              <a:rPr lang="en-US" sz="2000" dirty="0" smtClean="0">
                <a:solidFill>
                  <a:srgbClr val="FF0000"/>
                </a:solidFill>
              </a:rPr>
              <a:t>	             | ~  / , .\ ~ |</a:t>
            </a:r>
          </a:p>
          <a:p>
            <a:r>
              <a:rPr lang="en-US" sz="2000" dirty="0" smtClean="0">
                <a:solidFill>
                  <a:srgbClr val="FF0000"/>
                </a:solidFill>
              </a:rPr>
              <a:t>	              </a:t>
            </a:r>
            <a:r>
              <a:rPr lang="en-US" sz="1050" dirty="0" smtClean="0">
                <a:solidFill>
                  <a:schemeClr val="bg1"/>
                </a:solidFill>
              </a:rPr>
              <a:t>U</a:t>
            </a:r>
            <a:r>
              <a:rPr lang="en-US" sz="1600" dirty="0" smtClean="0">
                <a:solidFill>
                  <a:schemeClr val="bg1"/>
                </a:solidFill>
              </a:rPr>
              <a:t>U</a:t>
            </a:r>
            <a:r>
              <a:rPr lang="en-US" dirty="0" smtClean="0">
                <a:solidFill>
                  <a:schemeClr val="bg1"/>
                </a:solidFill>
              </a:rPr>
              <a:t>V</a:t>
            </a:r>
            <a:r>
              <a:rPr lang="en-US" sz="1400" dirty="0" smtClean="0">
                <a:solidFill>
                  <a:schemeClr val="bg1"/>
                </a:solidFill>
              </a:rPr>
              <a:t>U</a:t>
            </a:r>
            <a:r>
              <a:rPr lang="en-US" sz="1400" dirty="0" smtClean="0">
                <a:solidFill>
                  <a:srgbClr val="FF0000"/>
                </a:solidFill>
              </a:rPr>
              <a:t>   </a:t>
            </a:r>
            <a:r>
              <a:rPr lang="en-US" sz="1400" dirty="0" smtClean="0">
                <a:solidFill>
                  <a:schemeClr val="bg1"/>
                </a:solidFill>
              </a:rPr>
              <a:t>UU</a:t>
            </a:r>
            <a:r>
              <a:rPr lang="en-US" dirty="0" smtClean="0">
                <a:solidFill>
                  <a:schemeClr val="bg1"/>
                </a:solidFill>
              </a:rPr>
              <a:t>V</a:t>
            </a:r>
            <a:r>
              <a:rPr lang="en-US" sz="1600" dirty="0" smtClean="0">
                <a:solidFill>
                  <a:schemeClr val="bg1"/>
                </a:solidFill>
              </a:rPr>
              <a:t>U</a:t>
            </a:r>
            <a:r>
              <a:rPr lang="en-US" sz="1100" dirty="0" smtClean="0">
                <a:solidFill>
                  <a:schemeClr val="bg1"/>
                </a:solidFill>
              </a:rPr>
              <a:t>U</a:t>
            </a:r>
          </a:p>
          <a:p>
            <a:r>
              <a:rPr lang="en-US" sz="1100" dirty="0" smtClean="0">
                <a:solidFill>
                  <a:srgbClr val="FF0000"/>
                </a:solidFill>
              </a:rPr>
              <a:t>	                         \                                /</a:t>
            </a:r>
          </a:p>
          <a:p>
            <a:r>
              <a:rPr lang="en-US" sz="1100" dirty="0" smtClean="0">
                <a:solidFill>
                  <a:srgbClr val="FF0000"/>
                </a:solidFill>
              </a:rPr>
              <a:t>	                           |  </a:t>
            </a:r>
            <a:r>
              <a:rPr lang="en-US" sz="1100" dirty="0" smtClean="0">
                <a:solidFill>
                  <a:schemeClr val="bg1"/>
                </a:solidFill>
              </a:rPr>
              <a:t>n ^</a:t>
            </a:r>
            <a:r>
              <a:rPr lang="en-US" sz="1400" dirty="0" err="1" smtClean="0">
                <a:solidFill>
                  <a:schemeClr val="bg1"/>
                </a:solidFill>
              </a:rPr>
              <a:t>nnnn</a:t>
            </a:r>
            <a:r>
              <a:rPr lang="en-US" sz="1100" dirty="0" err="1" smtClean="0">
                <a:solidFill>
                  <a:schemeClr val="bg1"/>
                </a:solidFill>
              </a:rPr>
              <a:t>^nn</a:t>
            </a:r>
            <a:r>
              <a:rPr lang="en-US" sz="1100" dirty="0" smtClean="0">
                <a:solidFill>
                  <a:srgbClr val="FF0000"/>
                </a:solidFill>
              </a:rPr>
              <a:t> |</a:t>
            </a:r>
          </a:p>
          <a:p>
            <a:r>
              <a:rPr lang="en-US" sz="1100" dirty="0" smtClean="0">
                <a:solidFill>
                  <a:srgbClr val="FF0000"/>
                </a:solidFill>
              </a:rPr>
              <a:t>		‘-------------------’</a:t>
            </a:r>
          </a:p>
        </p:txBody>
      </p:sp>
      <p:sp>
        <p:nvSpPr>
          <p:cNvPr id="19" name="Chevron 18"/>
          <p:cNvSpPr/>
          <p:nvPr/>
        </p:nvSpPr>
        <p:spPr>
          <a:xfrm rot="5400000">
            <a:off x="1638300" y="4762500"/>
            <a:ext cx="228600" cy="152400"/>
          </a:xfrm>
          <a:prstGeom prst="chevron">
            <a:avLst/>
          </a:prstGeom>
          <a:solidFill>
            <a:srgbClr val="FF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0080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720"/>
                            </p:stCondLst>
                            <p:childTnLst>
                              <p:par>
                                <p:cTn id="11" presetID="6" presetClass="emph" presetSubtype="0" autoRev="1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3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1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7315200" y="228600"/>
            <a:ext cx="157927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Health 50%</a:t>
            </a:r>
          </a:p>
          <a:p>
            <a:pPr algn="ctr"/>
            <a:endParaRPr lang="en-US" dirty="0" smtClean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  <a:p>
            <a:pPr algn="ctr"/>
            <a:endParaRPr lang="en-US" dirty="0"/>
          </a:p>
        </p:txBody>
      </p:sp>
      <p:sp>
        <p:nvSpPr>
          <p:cNvPr id="11" name="Rectangle 10">
            <a:hlinkClick r:id="" action="ppaction://hlinkshowjump?jump=nextslide"/>
          </p:cNvPr>
          <p:cNvSpPr/>
          <p:nvPr/>
        </p:nvSpPr>
        <p:spPr>
          <a:xfrm>
            <a:off x="2819400" y="58674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hlinkClick r:id="rId2" action="ppaction://hlinksldjump"/>
          </p:cNvPr>
          <p:cNvSpPr/>
          <p:nvPr/>
        </p:nvSpPr>
        <p:spPr>
          <a:xfrm>
            <a:off x="4953000" y="58674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hlinkClick r:id="" action="ppaction://hlinkshowjump?jump=nextslide"/>
          </p:cNvPr>
          <p:cNvSpPr/>
          <p:nvPr/>
        </p:nvSpPr>
        <p:spPr>
          <a:xfrm>
            <a:off x="2819400" y="64008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hlinkClick r:id="" action="ppaction://hlinkshowjump?jump=nextslide"/>
          </p:cNvPr>
          <p:cNvSpPr/>
          <p:nvPr/>
        </p:nvSpPr>
        <p:spPr>
          <a:xfrm>
            <a:off x="4953000" y="64008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0" y="4648200"/>
            <a:ext cx="102143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Lives:</a:t>
            </a:r>
          </a:p>
          <a:p>
            <a:pPr algn="ctr"/>
            <a:endParaRPr lang="en-US" dirty="0" smtClean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  <a:p>
            <a:pPr algn="ctr"/>
            <a:endParaRPr lang="en-US" dirty="0"/>
          </a:p>
        </p:txBody>
      </p:sp>
      <p:sp>
        <p:nvSpPr>
          <p:cNvPr id="16" name="Chevron 15"/>
          <p:cNvSpPr/>
          <p:nvPr/>
        </p:nvSpPr>
        <p:spPr>
          <a:xfrm rot="5400000">
            <a:off x="952500" y="4762500"/>
            <a:ext cx="228600" cy="152400"/>
          </a:xfrm>
          <a:prstGeom prst="chevron">
            <a:avLst/>
          </a:prstGeom>
          <a:solidFill>
            <a:srgbClr val="FF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" name="Chevron 16"/>
          <p:cNvSpPr/>
          <p:nvPr/>
        </p:nvSpPr>
        <p:spPr>
          <a:xfrm rot="5400000">
            <a:off x="1181100" y="4762500"/>
            <a:ext cx="228600" cy="152400"/>
          </a:xfrm>
          <a:prstGeom prst="chevron">
            <a:avLst/>
          </a:prstGeom>
          <a:solidFill>
            <a:srgbClr val="FF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Chevron 17"/>
          <p:cNvSpPr/>
          <p:nvPr/>
        </p:nvSpPr>
        <p:spPr>
          <a:xfrm rot="5400000">
            <a:off x="1409700" y="4762500"/>
            <a:ext cx="228600" cy="152400"/>
          </a:xfrm>
          <a:prstGeom prst="chevron">
            <a:avLst/>
          </a:prstGeom>
          <a:solidFill>
            <a:srgbClr val="FF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-152400" y="5029200"/>
            <a:ext cx="9906000" cy="1981200"/>
          </a:xfrm>
          <a:prstGeom prst="rect">
            <a:avLst/>
          </a:prstGeom>
          <a:solidFill>
            <a:srgbClr val="8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In “C:\Users\Admin&gt;” “Admin” is?</a:t>
            </a:r>
            <a:endParaRPr lang="en-US" dirty="0" smtClean="0">
              <a:solidFill>
                <a:schemeClr val="tx1"/>
              </a:solidFill>
            </a:endParaRPr>
          </a:p>
          <a:p>
            <a:pPr algn="ctr"/>
            <a:endParaRPr lang="en-US" dirty="0" smtClean="0"/>
          </a:p>
          <a:p>
            <a:pPr marL="342900" indent="-342900" algn="ctr"/>
            <a:r>
              <a:rPr lang="en-US" dirty="0" smtClean="0">
                <a:solidFill>
                  <a:schemeClr val="tx1"/>
                </a:solidFill>
              </a:rPr>
              <a:t>     </a:t>
            </a:r>
            <a:r>
              <a:rPr lang="en-US" dirty="0" smtClean="0">
                <a:solidFill>
                  <a:schemeClr val="tx1"/>
                </a:solidFill>
              </a:rPr>
              <a:t>A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  <a:r>
              <a:rPr lang="en-US" dirty="0" smtClean="0">
                <a:solidFill>
                  <a:schemeClr val="tx1"/>
                </a:solidFill>
              </a:rPr>
              <a:t>Administra</a:t>
            </a:r>
            <a:r>
              <a:rPr lang="en-US" dirty="0" smtClean="0">
                <a:solidFill>
                  <a:schemeClr val="tx1"/>
                </a:solidFill>
              </a:rPr>
              <a:t>tor          </a:t>
            </a:r>
            <a:r>
              <a:rPr lang="en-US" dirty="0" smtClean="0">
                <a:solidFill>
                  <a:schemeClr val="tx1"/>
                </a:solidFill>
              </a:rPr>
              <a:t>C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  <a:r>
              <a:rPr lang="en-US" dirty="0" smtClean="0">
                <a:solidFill>
                  <a:schemeClr val="tx1"/>
                </a:solidFill>
              </a:rPr>
              <a:t>User logged in</a:t>
            </a:r>
            <a:endParaRPr lang="en-US" dirty="0" smtClean="0">
              <a:solidFill>
                <a:schemeClr val="tx1"/>
              </a:solidFill>
            </a:endParaRPr>
          </a:p>
          <a:p>
            <a:pPr marL="342900" indent="-342900" algn="ctr"/>
            <a:endParaRPr lang="en-US" dirty="0" smtClean="0">
              <a:solidFill>
                <a:schemeClr val="tx1"/>
              </a:solidFill>
            </a:endParaRPr>
          </a:p>
          <a:p>
            <a:pPr marL="342900" indent="-342900" algn="ctr"/>
            <a:r>
              <a:rPr lang="en-US" dirty="0" smtClean="0">
                <a:solidFill>
                  <a:schemeClr val="tx1"/>
                </a:solidFill>
              </a:rPr>
              <a:t>           B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  <a:r>
              <a:rPr lang="en-US" dirty="0" err="1" smtClean="0">
                <a:solidFill>
                  <a:schemeClr val="tx1"/>
                </a:solidFill>
              </a:rPr>
              <a:t>Hardrive</a:t>
            </a:r>
            <a:r>
              <a:rPr lang="en-US" dirty="0" smtClean="0">
                <a:solidFill>
                  <a:schemeClr val="tx1"/>
                </a:solidFill>
              </a:rPr>
              <a:t>             </a:t>
            </a:r>
            <a:r>
              <a:rPr lang="en-US" dirty="0" smtClean="0">
                <a:solidFill>
                  <a:schemeClr val="tx1"/>
                </a:solidFill>
              </a:rPr>
              <a:t>D. </a:t>
            </a:r>
            <a:r>
              <a:rPr lang="en-US" dirty="0" smtClean="0">
                <a:solidFill>
                  <a:schemeClr val="tx1"/>
                </a:solidFill>
              </a:rPr>
              <a:t>Console admin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2" name="Rectangle 21">
            <a:hlinkClick r:id="" action="ppaction://hlinkshowjump?jump=nextslide"/>
          </p:cNvPr>
          <p:cNvSpPr/>
          <p:nvPr/>
        </p:nvSpPr>
        <p:spPr>
          <a:xfrm>
            <a:off x="2819400" y="58674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hlinkClick r:id="rId3" action="ppaction://hlinksldjump"/>
          </p:cNvPr>
          <p:cNvSpPr/>
          <p:nvPr/>
        </p:nvSpPr>
        <p:spPr>
          <a:xfrm>
            <a:off x="4953000" y="58674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hlinkClick r:id="" action="ppaction://hlinkshowjump?jump=nextslide"/>
          </p:cNvPr>
          <p:cNvSpPr/>
          <p:nvPr/>
        </p:nvSpPr>
        <p:spPr>
          <a:xfrm>
            <a:off x="2819400" y="64008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hlinkClick r:id="" action="ppaction://hlinkshowjump?jump=nextslide"/>
          </p:cNvPr>
          <p:cNvSpPr/>
          <p:nvPr/>
        </p:nvSpPr>
        <p:spPr>
          <a:xfrm>
            <a:off x="4953000" y="64008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1828800" y="1600200"/>
            <a:ext cx="46482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		</a:t>
            </a:r>
            <a:r>
              <a:rPr lang="en-US" dirty="0" smtClean="0">
                <a:solidFill>
                  <a:srgbClr val="FF0000"/>
                </a:solidFill>
              </a:rPr>
              <a:t>_______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	               ///|||||\\\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	              ) ,--. \\// ,--. (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	             { {   </a:t>
            </a:r>
            <a:r>
              <a:rPr lang="en-US" sz="2000" dirty="0" smtClean="0">
                <a:solidFill>
                  <a:srgbClr val="FF0000"/>
                </a:solidFill>
              </a:rPr>
              <a:t>} |#|{   }}</a:t>
            </a:r>
          </a:p>
          <a:p>
            <a:r>
              <a:rPr lang="en-US" sz="2000" dirty="0" smtClean="0">
                <a:solidFill>
                  <a:srgbClr val="FF0000"/>
                </a:solidFill>
              </a:rPr>
              <a:t>	             | ~  / , .\ ~ |</a:t>
            </a:r>
          </a:p>
          <a:p>
            <a:r>
              <a:rPr lang="en-US" sz="2000" dirty="0" smtClean="0">
                <a:solidFill>
                  <a:srgbClr val="FF0000"/>
                </a:solidFill>
              </a:rPr>
              <a:t>	              </a:t>
            </a:r>
            <a:r>
              <a:rPr lang="en-US" sz="1050" dirty="0" smtClean="0">
                <a:solidFill>
                  <a:schemeClr val="bg1"/>
                </a:solidFill>
              </a:rPr>
              <a:t>U</a:t>
            </a:r>
            <a:r>
              <a:rPr lang="en-US" sz="1600" dirty="0" smtClean="0">
                <a:solidFill>
                  <a:schemeClr val="bg1"/>
                </a:solidFill>
              </a:rPr>
              <a:t>U</a:t>
            </a:r>
            <a:r>
              <a:rPr lang="en-US" dirty="0" smtClean="0">
                <a:solidFill>
                  <a:schemeClr val="bg1"/>
                </a:solidFill>
              </a:rPr>
              <a:t>V</a:t>
            </a:r>
            <a:r>
              <a:rPr lang="en-US" sz="1400" dirty="0" smtClean="0">
                <a:solidFill>
                  <a:schemeClr val="bg1"/>
                </a:solidFill>
              </a:rPr>
              <a:t>U</a:t>
            </a:r>
            <a:r>
              <a:rPr lang="en-US" sz="1400" dirty="0" smtClean="0">
                <a:solidFill>
                  <a:srgbClr val="FF0000"/>
                </a:solidFill>
              </a:rPr>
              <a:t>   </a:t>
            </a:r>
            <a:r>
              <a:rPr lang="en-US" sz="1400" dirty="0" smtClean="0">
                <a:solidFill>
                  <a:schemeClr val="bg1"/>
                </a:solidFill>
              </a:rPr>
              <a:t>UU</a:t>
            </a:r>
            <a:r>
              <a:rPr lang="en-US" dirty="0" smtClean="0">
                <a:solidFill>
                  <a:schemeClr val="bg1"/>
                </a:solidFill>
              </a:rPr>
              <a:t>V</a:t>
            </a:r>
            <a:r>
              <a:rPr lang="en-US" sz="1600" dirty="0" smtClean="0">
                <a:solidFill>
                  <a:schemeClr val="bg1"/>
                </a:solidFill>
              </a:rPr>
              <a:t>U</a:t>
            </a:r>
            <a:r>
              <a:rPr lang="en-US" sz="1100" dirty="0" smtClean="0">
                <a:solidFill>
                  <a:schemeClr val="bg1"/>
                </a:solidFill>
              </a:rPr>
              <a:t>U</a:t>
            </a:r>
          </a:p>
          <a:p>
            <a:r>
              <a:rPr lang="en-US" sz="1100" dirty="0" smtClean="0">
                <a:solidFill>
                  <a:srgbClr val="FF0000"/>
                </a:solidFill>
              </a:rPr>
              <a:t>	                         \                                /</a:t>
            </a:r>
          </a:p>
          <a:p>
            <a:r>
              <a:rPr lang="en-US" sz="1100" dirty="0" smtClean="0">
                <a:solidFill>
                  <a:srgbClr val="FF0000"/>
                </a:solidFill>
              </a:rPr>
              <a:t>	                           |  </a:t>
            </a:r>
            <a:r>
              <a:rPr lang="en-US" sz="1100" dirty="0" smtClean="0">
                <a:solidFill>
                  <a:schemeClr val="bg1"/>
                </a:solidFill>
              </a:rPr>
              <a:t>n ^</a:t>
            </a:r>
            <a:r>
              <a:rPr lang="en-US" sz="1400" dirty="0" err="1" smtClean="0">
                <a:solidFill>
                  <a:schemeClr val="bg1"/>
                </a:solidFill>
              </a:rPr>
              <a:t>nnnn</a:t>
            </a:r>
            <a:r>
              <a:rPr lang="en-US" sz="1100" dirty="0" err="1" smtClean="0">
                <a:solidFill>
                  <a:schemeClr val="bg1"/>
                </a:solidFill>
              </a:rPr>
              <a:t>^nn</a:t>
            </a:r>
            <a:r>
              <a:rPr lang="en-US" sz="1100" dirty="0" smtClean="0">
                <a:solidFill>
                  <a:srgbClr val="FF0000"/>
                </a:solidFill>
              </a:rPr>
              <a:t> |</a:t>
            </a:r>
          </a:p>
          <a:p>
            <a:r>
              <a:rPr lang="en-US" sz="1100" dirty="0" smtClean="0">
                <a:solidFill>
                  <a:srgbClr val="FF0000"/>
                </a:solidFill>
              </a:rPr>
              <a:t>		‘-------------------’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0080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720"/>
                            </p:stCondLst>
                            <p:childTnLst>
                              <p:par>
                                <p:cTn id="11" presetID="6" presetClass="emph" presetSubtype="0" autoRev="1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3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1" grpId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7315200" y="228600"/>
            <a:ext cx="157927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Health 50%</a:t>
            </a:r>
          </a:p>
          <a:p>
            <a:pPr algn="ctr"/>
            <a:endParaRPr lang="en-US" dirty="0" smtClean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  <a:p>
            <a:pPr algn="ctr"/>
            <a:endParaRPr lang="en-US" dirty="0"/>
          </a:p>
        </p:txBody>
      </p:sp>
      <p:sp>
        <p:nvSpPr>
          <p:cNvPr id="11" name="Rectangle 10">
            <a:hlinkClick r:id="" action="ppaction://hlinkshowjump?jump=nextslide"/>
          </p:cNvPr>
          <p:cNvSpPr/>
          <p:nvPr/>
        </p:nvSpPr>
        <p:spPr>
          <a:xfrm>
            <a:off x="2819400" y="58674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hlinkClick r:id="rId2" action="ppaction://hlinksldjump"/>
          </p:cNvPr>
          <p:cNvSpPr/>
          <p:nvPr/>
        </p:nvSpPr>
        <p:spPr>
          <a:xfrm>
            <a:off x="4953000" y="58674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hlinkClick r:id="" action="ppaction://hlinkshowjump?jump=nextslide"/>
          </p:cNvPr>
          <p:cNvSpPr/>
          <p:nvPr/>
        </p:nvSpPr>
        <p:spPr>
          <a:xfrm>
            <a:off x="2819400" y="64008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hlinkClick r:id="" action="ppaction://hlinkshowjump?jump=nextslide"/>
          </p:cNvPr>
          <p:cNvSpPr/>
          <p:nvPr/>
        </p:nvSpPr>
        <p:spPr>
          <a:xfrm>
            <a:off x="4953000" y="64008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0" y="4648200"/>
            <a:ext cx="102143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Lives:</a:t>
            </a:r>
          </a:p>
          <a:p>
            <a:pPr algn="ctr"/>
            <a:endParaRPr lang="en-US" dirty="0" smtClean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  <a:p>
            <a:pPr algn="ctr"/>
            <a:endParaRPr lang="en-US" dirty="0"/>
          </a:p>
        </p:txBody>
      </p:sp>
      <p:sp>
        <p:nvSpPr>
          <p:cNvPr id="16" name="Chevron 15"/>
          <p:cNvSpPr/>
          <p:nvPr/>
        </p:nvSpPr>
        <p:spPr>
          <a:xfrm rot="5400000">
            <a:off x="952500" y="4762500"/>
            <a:ext cx="228600" cy="152400"/>
          </a:xfrm>
          <a:prstGeom prst="chevron">
            <a:avLst/>
          </a:prstGeom>
          <a:solidFill>
            <a:srgbClr val="FF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" name="Chevron 16"/>
          <p:cNvSpPr/>
          <p:nvPr/>
        </p:nvSpPr>
        <p:spPr>
          <a:xfrm rot="5400000">
            <a:off x="1181100" y="4762500"/>
            <a:ext cx="228600" cy="152400"/>
          </a:xfrm>
          <a:prstGeom prst="chevron">
            <a:avLst/>
          </a:prstGeom>
          <a:solidFill>
            <a:srgbClr val="FF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-152400" y="5029200"/>
            <a:ext cx="9906000" cy="1981200"/>
          </a:xfrm>
          <a:prstGeom prst="rect">
            <a:avLst/>
          </a:prstGeom>
          <a:solidFill>
            <a:srgbClr val="8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In “C:\Users\Admin&gt;” “Admin” is?</a:t>
            </a:r>
            <a:endParaRPr lang="en-US" dirty="0" smtClean="0">
              <a:solidFill>
                <a:schemeClr val="tx1"/>
              </a:solidFill>
            </a:endParaRPr>
          </a:p>
          <a:p>
            <a:pPr algn="ctr"/>
            <a:endParaRPr lang="en-US" dirty="0" smtClean="0"/>
          </a:p>
          <a:p>
            <a:pPr marL="342900" indent="-342900" algn="ctr"/>
            <a:r>
              <a:rPr lang="en-US" dirty="0" smtClean="0">
                <a:solidFill>
                  <a:schemeClr val="tx1"/>
                </a:solidFill>
              </a:rPr>
              <a:t>     </a:t>
            </a:r>
            <a:r>
              <a:rPr lang="en-US" dirty="0" smtClean="0">
                <a:solidFill>
                  <a:schemeClr val="tx1"/>
                </a:solidFill>
              </a:rPr>
              <a:t>A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  <a:r>
              <a:rPr lang="en-US" dirty="0" smtClean="0">
                <a:solidFill>
                  <a:schemeClr val="tx1"/>
                </a:solidFill>
              </a:rPr>
              <a:t>Administra</a:t>
            </a:r>
            <a:r>
              <a:rPr lang="en-US" dirty="0" smtClean="0">
                <a:solidFill>
                  <a:schemeClr val="tx1"/>
                </a:solidFill>
              </a:rPr>
              <a:t>tor          </a:t>
            </a:r>
            <a:r>
              <a:rPr lang="en-US" dirty="0" smtClean="0">
                <a:solidFill>
                  <a:schemeClr val="tx1"/>
                </a:solidFill>
              </a:rPr>
              <a:t>C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  <a:r>
              <a:rPr lang="en-US" dirty="0" smtClean="0">
                <a:solidFill>
                  <a:schemeClr val="tx1"/>
                </a:solidFill>
              </a:rPr>
              <a:t>User logged in</a:t>
            </a:r>
            <a:endParaRPr lang="en-US" dirty="0" smtClean="0">
              <a:solidFill>
                <a:schemeClr val="tx1"/>
              </a:solidFill>
            </a:endParaRPr>
          </a:p>
          <a:p>
            <a:pPr marL="342900" indent="-342900" algn="ctr"/>
            <a:endParaRPr lang="en-US" dirty="0" smtClean="0">
              <a:solidFill>
                <a:schemeClr val="tx1"/>
              </a:solidFill>
            </a:endParaRPr>
          </a:p>
          <a:p>
            <a:pPr marL="342900" indent="-342900" algn="ctr"/>
            <a:r>
              <a:rPr lang="en-US" dirty="0" smtClean="0">
                <a:solidFill>
                  <a:schemeClr val="tx1"/>
                </a:solidFill>
              </a:rPr>
              <a:t>           B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  <a:r>
              <a:rPr lang="en-US" dirty="0" err="1" smtClean="0">
                <a:solidFill>
                  <a:schemeClr val="tx1"/>
                </a:solidFill>
              </a:rPr>
              <a:t>Hardrive</a:t>
            </a:r>
            <a:r>
              <a:rPr lang="en-US" dirty="0" smtClean="0">
                <a:solidFill>
                  <a:schemeClr val="tx1"/>
                </a:solidFill>
              </a:rPr>
              <a:t>             </a:t>
            </a:r>
            <a:r>
              <a:rPr lang="en-US" dirty="0" smtClean="0">
                <a:solidFill>
                  <a:schemeClr val="tx1"/>
                </a:solidFill>
              </a:rPr>
              <a:t>D. </a:t>
            </a:r>
            <a:r>
              <a:rPr lang="en-US" dirty="0" smtClean="0">
                <a:solidFill>
                  <a:schemeClr val="tx1"/>
                </a:solidFill>
              </a:rPr>
              <a:t>Console admin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2" name="Rectangle 21">
            <a:hlinkClick r:id="" action="ppaction://hlinkshowjump?jump=nextslide"/>
          </p:cNvPr>
          <p:cNvSpPr/>
          <p:nvPr/>
        </p:nvSpPr>
        <p:spPr>
          <a:xfrm>
            <a:off x="2819400" y="58674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hlinkClick r:id="rId3" action="ppaction://hlinksldjump"/>
          </p:cNvPr>
          <p:cNvSpPr/>
          <p:nvPr/>
        </p:nvSpPr>
        <p:spPr>
          <a:xfrm>
            <a:off x="4953000" y="58674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hlinkClick r:id="" action="ppaction://hlinkshowjump?jump=nextslide"/>
          </p:cNvPr>
          <p:cNvSpPr/>
          <p:nvPr/>
        </p:nvSpPr>
        <p:spPr>
          <a:xfrm>
            <a:off x="2819400" y="64008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hlinkClick r:id="" action="ppaction://hlinkshowjump?jump=nextslide"/>
          </p:cNvPr>
          <p:cNvSpPr/>
          <p:nvPr/>
        </p:nvSpPr>
        <p:spPr>
          <a:xfrm>
            <a:off x="4953000" y="64008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1828800" y="1600200"/>
            <a:ext cx="46482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		</a:t>
            </a:r>
            <a:r>
              <a:rPr lang="en-US" dirty="0" smtClean="0">
                <a:solidFill>
                  <a:srgbClr val="FF0000"/>
                </a:solidFill>
              </a:rPr>
              <a:t>_______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	               ///|||||\\\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	              ) ,--. \\// ,--. (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	             { {   </a:t>
            </a:r>
            <a:r>
              <a:rPr lang="en-US" sz="2000" dirty="0" smtClean="0">
                <a:solidFill>
                  <a:srgbClr val="FF0000"/>
                </a:solidFill>
              </a:rPr>
              <a:t>} |#|{   }}</a:t>
            </a:r>
          </a:p>
          <a:p>
            <a:r>
              <a:rPr lang="en-US" sz="2000" dirty="0" smtClean="0">
                <a:solidFill>
                  <a:srgbClr val="FF0000"/>
                </a:solidFill>
              </a:rPr>
              <a:t>	             | ~  / , .\ ~ |</a:t>
            </a:r>
          </a:p>
          <a:p>
            <a:r>
              <a:rPr lang="en-US" sz="2000" dirty="0" smtClean="0">
                <a:solidFill>
                  <a:srgbClr val="FF0000"/>
                </a:solidFill>
              </a:rPr>
              <a:t>	              </a:t>
            </a:r>
            <a:r>
              <a:rPr lang="en-US" sz="1050" dirty="0" smtClean="0">
                <a:solidFill>
                  <a:schemeClr val="bg1"/>
                </a:solidFill>
              </a:rPr>
              <a:t>U</a:t>
            </a:r>
            <a:r>
              <a:rPr lang="en-US" sz="1600" dirty="0" smtClean="0">
                <a:solidFill>
                  <a:schemeClr val="bg1"/>
                </a:solidFill>
              </a:rPr>
              <a:t>U</a:t>
            </a:r>
            <a:r>
              <a:rPr lang="en-US" dirty="0" smtClean="0">
                <a:solidFill>
                  <a:schemeClr val="bg1"/>
                </a:solidFill>
              </a:rPr>
              <a:t>V</a:t>
            </a:r>
            <a:r>
              <a:rPr lang="en-US" sz="1400" dirty="0" smtClean="0">
                <a:solidFill>
                  <a:schemeClr val="bg1"/>
                </a:solidFill>
              </a:rPr>
              <a:t>U</a:t>
            </a:r>
            <a:r>
              <a:rPr lang="en-US" sz="1400" dirty="0" smtClean="0">
                <a:solidFill>
                  <a:srgbClr val="FF0000"/>
                </a:solidFill>
              </a:rPr>
              <a:t>   </a:t>
            </a:r>
            <a:r>
              <a:rPr lang="en-US" sz="1400" dirty="0" smtClean="0">
                <a:solidFill>
                  <a:schemeClr val="bg1"/>
                </a:solidFill>
              </a:rPr>
              <a:t>UU</a:t>
            </a:r>
            <a:r>
              <a:rPr lang="en-US" dirty="0" smtClean="0">
                <a:solidFill>
                  <a:schemeClr val="bg1"/>
                </a:solidFill>
              </a:rPr>
              <a:t>V</a:t>
            </a:r>
            <a:r>
              <a:rPr lang="en-US" sz="1600" dirty="0" smtClean="0">
                <a:solidFill>
                  <a:schemeClr val="bg1"/>
                </a:solidFill>
              </a:rPr>
              <a:t>U</a:t>
            </a:r>
            <a:r>
              <a:rPr lang="en-US" sz="1100" dirty="0" smtClean="0">
                <a:solidFill>
                  <a:schemeClr val="bg1"/>
                </a:solidFill>
              </a:rPr>
              <a:t>U</a:t>
            </a:r>
          </a:p>
          <a:p>
            <a:r>
              <a:rPr lang="en-US" sz="1100" dirty="0" smtClean="0">
                <a:solidFill>
                  <a:srgbClr val="FF0000"/>
                </a:solidFill>
              </a:rPr>
              <a:t>	                         \                                /</a:t>
            </a:r>
          </a:p>
          <a:p>
            <a:r>
              <a:rPr lang="en-US" sz="1100" dirty="0" smtClean="0">
                <a:solidFill>
                  <a:srgbClr val="FF0000"/>
                </a:solidFill>
              </a:rPr>
              <a:t>	                           |  </a:t>
            </a:r>
            <a:r>
              <a:rPr lang="en-US" sz="1100" dirty="0" smtClean="0">
                <a:solidFill>
                  <a:schemeClr val="bg1"/>
                </a:solidFill>
              </a:rPr>
              <a:t>n ^</a:t>
            </a:r>
            <a:r>
              <a:rPr lang="en-US" sz="1400" dirty="0" err="1" smtClean="0">
                <a:solidFill>
                  <a:schemeClr val="bg1"/>
                </a:solidFill>
              </a:rPr>
              <a:t>nnnn</a:t>
            </a:r>
            <a:r>
              <a:rPr lang="en-US" sz="1100" dirty="0" err="1" smtClean="0">
                <a:solidFill>
                  <a:schemeClr val="bg1"/>
                </a:solidFill>
              </a:rPr>
              <a:t>^nn</a:t>
            </a:r>
            <a:r>
              <a:rPr lang="en-US" sz="1100" dirty="0" smtClean="0">
                <a:solidFill>
                  <a:srgbClr val="FF0000"/>
                </a:solidFill>
              </a:rPr>
              <a:t> |</a:t>
            </a:r>
          </a:p>
          <a:p>
            <a:r>
              <a:rPr lang="en-US" sz="1100" dirty="0" smtClean="0">
                <a:solidFill>
                  <a:srgbClr val="FF0000"/>
                </a:solidFill>
              </a:rPr>
              <a:t>		‘-------------------’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0080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720"/>
                            </p:stCondLst>
                            <p:childTnLst>
                              <p:par>
                                <p:cTn id="11" presetID="6" presetClass="emph" presetSubtype="0" autoRev="1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3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1" grpId="1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7315200" y="228600"/>
            <a:ext cx="157927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Health 50%</a:t>
            </a:r>
          </a:p>
          <a:p>
            <a:pPr algn="ctr"/>
            <a:endParaRPr lang="en-US" dirty="0" smtClean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  <a:p>
            <a:pPr algn="ctr"/>
            <a:endParaRPr lang="en-US" dirty="0"/>
          </a:p>
        </p:txBody>
      </p:sp>
      <p:sp>
        <p:nvSpPr>
          <p:cNvPr id="11" name="Rectangle 10">
            <a:hlinkClick r:id="" action="ppaction://hlinkshowjump?jump=nextslide"/>
          </p:cNvPr>
          <p:cNvSpPr/>
          <p:nvPr/>
        </p:nvSpPr>
        <p:spPr>
          <a:xfrm>
            <a:off x="2819400" y="58674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hlinkClick r:id="rId2" action="ppaction://hlinksldjump"/>
          </p:cNvPr>
          <p:cNvSpPr/>
          <p:nvPr/>
        </p:nvSpPr>
        <p:spPr>
          <a:xfrm>
            <a:off x="4953000" y="58674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hlinkClick r:id="" action="ppaction://hlinkshowjump?jump=nextslide"/>
          </p:cNvPr>
          <p:cNvSpPr/>
          <p:nvPr/>
        </p:nvSpPr>
        <p:spPr>
          <a:xfrm>
            <a:off x="2819400" y="64008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hlinkClick r:id="" action="ppaction://hlinkshowjump?jump=nextslide"/>
          </p:cNvPr>
          <p:cNvSpPr/>
          <p:nvPr/>
        </p:nvSpPr>
        <p:spPr>
          <a:xfrm>
            <a:off x="4953000" y="64008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0" y="4648200"/>
            <a:ext cx="102143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Lives:</a:t>
            </a:r>
          </a:p>
          <a:p>
            <a:pPr algn="ctr"/>
            <a:endParaRPr lang="en-US" dirty="0" smtClean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  <a:p>
            <a:pPr algn="ctr"/>
            <a:endParaRPr lang="en-US" dirty="0"/>
          </a:p>
        </p:txBody>
      </p:sp>
      <p:sp>
        <p:nvSpPr>
          <p:cNvPr id="16" name="Chevron 15"/>
          <p:cNvSpPr/>
          <p:nvPr/>
        </p:nvSpPr>
        <p:spPr>
          <a:xfrm rot="5400000">
            <a:off x="952500" y="4762500"/>
            <a:ext cx="228600" cy="152400"/>
          </a:xfrm>
          <a:prstGeom prst="chevron">
            <a:avLst/>
          </a:prstGeom>
          <a:solidFill>
            <a:srgbClr val="FF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-152400" y="5029200"/>
            <a:ext cx="9906000" cy="1981200"/>
          </a:xfrm>
          <a:prstGeom prst="rect">
            <a:avLst/>
          </a:prstGeom>
          <a:solidFill>
            <a:srgbClr val="8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In “C:\Users\Admin&gt;” “Admin” is?</a:t>
            </a:r>
            <a:endParaRPr lang="en-US" dirty="0" smtClean="0">
              <a:solidFill>
                <a:schemeClr val="tx1"/>
              </a:solidFill>
            </a:endParaRPr>
          </a:p>
          <a:p>
            <a:pPr algn="ctr"/>
            <a:endParaRPr lang="en-US" dirty="0" smtClean="0"/>
          </a:p>
          <a:p>
            <a:pPr marL="342900" indent="-342900" algn="ctr"/>
            <a:r>
              <a:rPr lang="en-US" dirty="0" smtClean="0">
                <a:solidFill>
                  <a:schemeClr val="tx1"/>
                </a:solidFill>
              </a:rPr>
              <a:t>     </a:t>
            </a:r>
            <a:r>
              <a:rPr lang="en-US" dirty="0" smtClean="0">
                <a:solidFill>
                  <a:schemeClr val="tx1"/>
                </a:solidFill>
              </a:rPr>
              <a:t>A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  <a:r>
              <a:rPr lang="en-US" dirty="0" smtClean="0">
                <a:solidFill>
                  <a:schemeClr val="tx1"/>
                </a:solidFill>
              </a:rPr>
              <a:t>Administra</a:t>
            </a:r>
            <a:r>
              <a:rPr lang="en-US" dirty="0" smtClean="0">
                <a:solidFill>
                  <a:schemeClr val="tx1"/>
                </a:solidFill>
              </a:rPr>
              <a:t>tor          </a:t>
            </a:r>
            <a:r>
              <a:rPr lang="en-US" dirty="0" smtClean="0">
                <a:solidFill>
                  <a:schemeClr val="tx1"/>
                </a:solidFill>
              </a:rPr>
              <a:t>C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  <a:r>
              <a:rPr lang="en-US" dirty="0" smtClean="0">
                <a:solidFill>
                  <a:schemeClr val="tx1"/>
                </a:solidFill>
              </a:rPr>
              <a:t>User logged in</a:t>
            </a:r>
            <a:endParaRPr lang="en-US" dirty="0" smtClean="0">
              <a:solidFill>
                <a:schemeClr val="tx1"/>
              </a:solidFill>
            </a:endParaRPr>
          </a:p>
          <a:p>
            <a:pPr marL="342900" indent="-342900" algn="ctr"/>
            <a:endParaRPr lang="en-US" dirty="0" smtClean="0">
              <a:solidFill>
                <a:schemeClr val="tx1"/>
              </a:solidFill>
            </a:endParaRPr>
          </a:p>
          <a:p>
            <a:pPr marL="342900" indent="-342900" algn="ctr"/>
            <a:r>
              <a:rPr lang="en-US" dirty="0" smtClean="0">
                <a:solidFill>
                  <a:schemeClr val="tx1"/>
                </a:solidFill>
              </a:rPr>
              <a:t>           B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  <a:r>
              <a:rPr lang="en-US" dirty="0" err="1" smtClean="0">
                <a:solidFill>
                  <a:schemeClr val="tx1"/>
                </a:solidFill>
              </a:rPr>
              <a:t>Hardrive</a:t>
            </a:r>
            <a:r>
              <a:rPr lang="en-US" dirty="0" smtClean="0">
                <a:solidFill>
                  <a:schemeClr val="tx1"/>
                </a:solidFill>
              </a:rPr>
              <a:t>             </a:t>
            </a:r>
            <a:r>
              <a:rPr lang="en-US" dirty="0" smtClean="0">
                <a:solidFill>
                  <a:schemeClr val="tx1"/>
                </a:solidFill>
              </a:rPr>
              <a:t>D. </a:t>
            </a:r>
            <a:r>
              <a:rPr lang="en-US" dirty="0" smtClean="0">
                <a:solidFill>
                  <a:schemeClr val="tx1"/>
                </a:solidFill>
              </a:rPr>
              <a:t>Console admin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2" name="Rectangle 21">
            <a:hlinkClick r:id="" action="ppaction://hlinkshowjump?jump=nextslide"/>
          </p:cNvPr>
          <p:cNvSpPr/>
          <p:nvPr/>
        </p:nvSpPr>
        <p:spPr>
          <a:xfrm>
            <a:off x="2819400" y="58674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hlinkClick r:id="rId3" action="ppaction://hlinksldjump"/>
          </p:cNvPr>
          <p:cNvSpPr/>
          <p:nvPr/>
        </p:nvSpPr>
        <p:spPr>
          <a:xfrm>
            <a:off x="4953000" y="58674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hlinkClick r:id="" action="ppaction://hlinkshowjump?jump=nextslide"/>
          </p:cNvPr>
          <p:cNvSpPr/>
          <p:nvPr/>
        </p:nvSpPr>
        <p:spPr>
          <a:xfrm>
            <a:off x="2819400" y="64008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hlinkClick r:id="" action="ppaction://hlinkshowjump?jump=nextslide"/>
          </p:cNvPr>
          <p:cNvSpPr/>
          <p:nvPr/>
        </p:nvSpPr>
        <p:spPr>
          <a:xfrm>
            <a:off x="4953000" y="64008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1828800" y="1600200"/>
            <a:ext cx="46482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		</a:t>
            </a:r>
            <a:r>
              <a:rPr lang="en-US" dirty="0" smtClean="0">
                <a:solidFill>
                  <a:srgbClr val="FF0000"/>
                </a:solidFill>
              </a:rPr>
              <a:t>_______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	               ///|||||\\\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	              ) ,--. \\// ,--. (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	             { {   </a:t>
            </a:r>
            <a:r>
              <a:rPr lang="en-US" sz="2000" dirty="0" smtClean="0">
                <a:solidFill>
                  <a:srgbClr val="FF0000"/>
                </a:solidFill>
              </a:rPr>
              <a:t>} |#|{   }}</a:t>
            </a:r>
          </a:p>
          <a:p>
            <a:r>
              <a:rPr lang="en-US" sz="2000" dirty="0" smtClean="0">
                <a:solidFill>
                  <a:srgbClr val="FF0000"/>
                </a:solidFill>
              </a:rPr>
              <a:t>	             | ~  / , .\ ~ |</a:t>
            </a:r>
          </a:p>
          <a:p>
            <a:r>
              <a:rPr lang="en-US" sz="2000" dirty="0" smtClean="0">
                <a:solidFill>
                  <a:srgbClr val="FF0000"/>
                </a:solidFill>
              </a:rPr>
              <a:t>	              </a:t>
            </a:r>
            <a:r>
              <a:rPr lang="en-US" sz="1050" dirty="0" smtClean="0">
                <a:solidFill>
                  <a:schemeClr val="bg1"/>
                </a:solidFill>
              </a:rPr>
              <a:t>U</a:t>
            </a:r>
            <a:r>
              <a:rPr lang="en-US" sz="1600" dirty="0" smtClean="0">
                <a:solidFill>
                  <a:schemeClr val="bg1"/>
                </a:solidFill>
              </a:rPr>
              <a:t>U</a:t>
            </a:r>
            <a:r>
              <a:rPr lang="en-US" dirty="0" smtClean="0">
                <a:solidFill>
                  <a:schemeClr val="bg1"/>
                </a:solidFill>
              </a:rPr>
              <a:t>V</a:t>
            </a:r>
            <a:r>
              <a:rPr lang="en-US" sz="1400" dirty="0" smtClean="0">
                <a:solidFill>
                  <a:schemeClr val="bg1"/>
                </a:solidFill>
              </a:rPr>
              <a:t>U</a:t>
            </a:r>
            <a:r>
              <a:rPr lang="en-US" sz="1400" dirty="0" smtClean="0">
                <a:solidFill>
                  <a:srgbClr val="FF0000"/>
                </a:solidFill>
              </a:rPr>
              <a:t>   </a:t>
            </a:r>
            <a:r>
              <a:rPr lang="en-US" sz="1400" dirty="0" smtClean="0">
                <a:solidFill>
                  <a:schemeClr val="bg1"/>
                </a:solidFill>
              </a:rPr>
              <a:t>UU</a:t>
            </a:r>
            <a:r>
              <a:rPr lang="en-US" dirty="0" smtClean="0">
                <a:solidFill>
                  <a:schemeClr val="bg1"/>
                </a:solidFill>
              </a:rPr>
              <a:t>V</a:t>
            </a:r>
            <a:r>
              <a:rPr lang="en-US" sz="1600" dirty="0" smtClean="0">
                <a:solidFill>
                  <a:schemeClr val="bg1"/>
                </a:solidFill>
              </a:rPr>
              <a:t>U</a:t>
            </a:r>
            <a:r>
              <a:rPr lang="en-US" sz="1100" dirty="0" smtClean="0">
                <a:solidFill>
                  <a:schemeClr val="bg1"/>
                </a:solidFill>
              </a:rPr>
              <a:t>U</a:t>
            </a:r>
          </a:p>
          <a:p>
            <a:r>
              <a:rPr lang="en-US" sz="1100" dirty="0" smtClean="0">
                <a:solidFill>
                  <a:srgbClr val="FF0000"/>
                </a:solidFill>
              </a:rPr>
              <a:t>	                         \                                /</a:t>
            </a:r>
          </a:p>
          <a:p>
            <a:r>
              <a:rPr lang="en-US" sz="1100" dirty="0" smtClean="0">
                <a:solidFill>
                  <a:srgbClr val="FF0000"/>
                </a:solidFill>
              </a:rPr>
              <a:t>	                           |  </a:t>
            </a:r>
            <a:r>
              <a:rPr lang="en-US" sz="1100" dirty="0" smtClean="0">
                <a:solidFill>
                  <a:schemeClr val="bg1"/>
                </a:solidFill>
              </a:rPr>
              <a:t>n ^</a:t>
            </a:r>
            <a:r>
              <a:rPr lang="en-US" sz="1400" dirty="0" err="1" smtClean="0">
                <a:solidFill>
                  <a:schemeClr val="bg1"/>
                </a:solidFill>
              </a:rPr>
              <a:t>nnnn</a:t>
            </a:r>
            <a:r>
              <a:rPr lang="en-US" sz="1100" dirty="0" err="1" smtClean="0">
                <a:solidFill>
                  <a:schemeClr val="bg1"/>
                </a:solidFill>
              </a:rPr>
              <a:t>^nn</a:t>
            </a:r>
            <a:r>
              <a:rPr lang="en-US" sz="1100" dirty="0" smtClean="0">
                <a:solidFill>
                  <a:srgbClr val="FF0000"/>
                </a:solidFill>
              </a:rPr>
              <a:t> |</a:t>
            </a:r>
          </a:p>
          <a:p>
            <a:r>
              <a:rPr lang="en-US" sz="1100" dirty="0" smtClean="0">
                <a:solidFill>
                  <a:srgbClr val="FF0000"/>
                </a:solidFill>
              </a:rPr>
              <a:t>		‘-------------------’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0080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720"/>
                            </p:stCondLst>
                            <p:childTnLst>
                              <p:par>
                                <p:cTn id="11" presetID="6" presetClass="emph" presetSubtype="0" autoRev="1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3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1" grpId="1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28800" y="2590800"/>
            <a:ext cx="5298245" cy="166199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6600" dirty="0" smtClean="0">
                <a:solidFill>
                  <a:srgbClr val="C00000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GAME OVER!</a:t>
            </a:r>
          </a:p>
          <a:p>
            <a:pPr algn="ctr"/>
            <a:endParaRPr lang="en-US" dirty="0" smtClean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  <a:p>
            <a:pPr algn="ctr"/>
            <a:r>
              <a:rPr lang="en-US" dirty="0" smtClean="0"/>
              <a:t>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xit" presetSubtype="0" fill="hold" grpId="1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7315200" y="228600"/>
            <a:ext cx="157927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Health </a:t>
            </a:r>
            <a:r>
              <a:rPr lang="en-US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25</a:t>
            </a:r>
            <a:r>
              <a:rPr lang="en-US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%</a:t>
            </a:r>
            <a:endParaRPr lang="en-US" dirty="0" smtClean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  <a:p>
            <a:pPr algn="ctr"/>
            <a:endParaRPr lang="en-US" dirty="0" smtClean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  <a:p>
            <a:pPr algn="ctr"/>
            <a:endParaRPr lang="en-US" dirty="0"/>
          </a:p>
        </p:txBody>
      </p:sp>
      <p:sp>
        <p:nvSpPr>
          <p:cNvPr id="11" name="Rectangle 10">
            <a:hlinkClick r:id="" action="ppaction://hlinkshowjump?jump=nextslide"/>
          </p:cNvPr>
          <p:cNvSpPr/>
          <p:nvPr/>
        </p:nvSpPr>
        <p:spPr>
          <a:xfrm>
            <a:off x="2819400" y="58674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hlinkClick r:id="rId2" action="ppaction://hlinksldjump"/>
          </p:cNvPr>
          <p:cNvSpPr/>
          <p:nvPr/>
        </p:nvSpPr>
        <p:spPr>
          <a:xfrm>
            <a:off x="4953000" y="58674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hlinkClick r:id="" action="ppaction://hlinkshowjump?jump=nextslide"/>
          </p:cNvPr>
          <p:cNvSpPr/>
          <p:nvPr/>
        </p:nvSpPr>
        <p:spPr>
          <a:xfrm>
            <a:off x="2819400" y="64008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hlinkClick r:id="" action="ppaction://hlinkshowjump?jump=nextslide"/>
          </p:cNvPr>
          <p:cNvSpPr/>
          <p:nvPr/>
        </p:nvSpPr>
        <p:spPr>
          <a:xfrm>
            <a:off x="4953000" y="64008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0" y="4648200"/>
            <a:ext cx="102143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Lives:</a:t>
            </a:r>
          </a:p>
          <a:p>
            <a:pPr algn="ctr"/>
            <a:endParaRPr lang="en-US" dirty="0" smtClean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  <a:p>
            <a:pPr algn="ctr"/>
            <a:endParaRPr lang="en-US" dirty="0"/>
          </a:p>
        </p:txBody>
      </p:sp>
      <p:sp>
        <p:nvSpPr>
          <p:cNvPr id="16" name="Chevron 15"/>
          <p:cNvSpPr/>
          <p:nvPr/>
        </p:nvSpPr>
        <p:spPr>
          <a:xfrm rot="5400000">
            <a:off x="952500" y="4762500"/>
            <a:ext cx="228600" cy="152400"/>
          </a:xfrm>
          <a:prstGeom prst="chevron">
            <a:avLst/>
          </a:prstGeom>
          <a:solidFill>
            <a:srgbClr val="FF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" name="Chevron 16"/>
          <p:cNvSpPr/>
          <p:nvPr/>
        </p:nvSpPr>
        <p:spPr>
          <a:xfrm rot="5400000">
            <a:off x="1181100" y="4762500"/>
            <a:ext cx="228600" cy="152400"/>
          </a:xfrm>
          <a:prstGeom prst="chevron">
            <a:avLst/>
          </a:prstGeom>
          <a:solidFill>
            <a:srgbClr val="FF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Chevron 17"/>
          <p:cNvSpPr/>
          <p:nvPr/>
        </p:nvSpPr>
        <p:spPr>
          <a:xfrm rot="5400000">
            <a:off x="1409700" y="4762500"/>
            <a:ext cx="228600" cy="152400"/>
          </a:xfrm>
          <a:prstGeom prst="chevron">
            <a:avLst/>
          </a:prstGeom>
          <a:solidFill>
            <a:srgbClr val="FF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-152400" y="5029200"/>
            <a:ext cx="9906000" cy="1981200"/>
          </a:xfrm>
          <a:prstGeom prst="rect">
            <a:avLst/>
          </a:prstGeom>
          <a:solidFill>
            <a:srgbClr val="8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Which internet connection is faster?</a:t>
            </a:r>
            <a:endParaRPr lang="en-US" dirty="0" smtClean="0">
              <a:solidFill>
                <a:schemeClr val="tx1"/>
              </a:solidFill>
            </a:endParaRPr>
          </a:p>
          <a:p>
            <a:pPr algn="ctr"/>
            <a:endParaRPr lang="en-US" dirty="0" smtClean="0"/>
          </a:p>
          <a:p>
            <a:pPr marL="342900" indent="-342900" algn="ctr"/>
            <a:r>
              <a:rPr lang="en-US" dirty="0" smtClean="0">
                <a:solidFill>
                  <a:schemeClr val="tx1"/>
                </a:solidFill>
              </a:rPr>
              <a:t>    </a:t>
            </a:r>
            <a:r>
              <a:rPr lang="en-US" dirty="0" smtClean="0">
                <a:solidFill>
                  <a:schemeClr val="tx1"/>
                </a:solidFill>
              </a:rPr>
              <a:t> A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  <a:r>
              <a:rPr lang="en-US" dirty="0" smtClean="0">
                <a:solidFill>
                  <a:schemeClr val="tx1"/>
                </a:solidFill>
              </a:rPr>
              <a:t>Dial Up                  </a:t>
            </a:r>
            <a:r>
              <a:rPr lang="en-US" dirty="0" smtClean="0">
                <a:solidFill>
                  <a:schemeClr val="tx1"/>
                </a:solidFill>
              </a:rPr>
              <a:t>C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  <a:r>
              <a:rPr lang="en-US" dirty="0" smtClean="0">
                <a:solidFill>
                  <a:schemeClr val="tx1"/>
                </a:solidFill>
              </a:rPr>
              <a:t>Satellite</a:t>
            </a:r>
            <a:endParaRPr lang="en-US" dirty="0" smtClean="0">
              <a:solidFill>
                <a:schemeClr val="tx1"/>
              </a:solidFill>
            </a:endParaRPr>
          </a:p>
          <a:p>
            <a:pPr marL="342900" indent="-342900" algn="ctr"/>
            <a:endParaRPr lang="en-US" dirty="0" smtClean="0">
              <a:solidFill>
                <a:schemeClr val="tx1"/>
              </a:solidFill>
            </a:endParaRPr>
          </a:p>
          <a:p>
            <a:pPr marL="342900" indent="-342900" algn="ctr"/>
            <a:r>
              <a:rPr lang="en-US" dirty="0" smtClean="0">
                <a:solidFill>
                  <a:schemeClr val="tx1"/>
                </a:solidFill>
              </a:rPr>
              <a:t>B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  <a:r>
              <a:rPr lang="en-US" dirty="0" smtClean="0">
                <a:solidFill>
                  <a:schemeClr val="tx1"/>
                </a:solidFill>
              </a:rPr>
              <a:t>Land Line               </a:t>
            </a:r>
            <a:r>
              <a:rPr lang="en-US" dirty="0" smtClean="0">
                <a:solidFill>
                  <a:schemeClr val="tx1"/>
                </a:solidFill>
              </a:rPr>
              <a:t>D. </a:t>
            </a:r>
            <a:r>
              <a:rPr lang="en-US" dirty="0" smtClean="0">
                <a:solidFill>
                  <a:schemeClr val="tx1"/>
                </a:solidFill>
              </a:rPr>
              <a:t>Fiber  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2" name="Rectangle 21">
            <a:hlinkClick r:id="" action="ppaction://hlinkshowjump?jump=nextslide"/>
          </p:cNvPr>
          <p:cNvSpPr/>
          <p:nvPr/>
        </p:nvSpPr>
        <p:spPr>
          <a:xfrm>
            <a:off x="2819400" y="58674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hlinkClick r:id="" action="ppaction://hlinkshowjump?jump=nextslide"/>
          </p:cNvPr>
          <p:cNvSpPr/>
          <p:nvPr/>
        </p:nvSpPr>
        <p:spPr>
          <a:xfrm>
            <a:off x="4953000" y="58674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hlinkClick r:id="" action="ppaction://hlinkshowjump?jump=nextslide"/>
          </p:cNvPr>
          <p:cNvSpPr/>
          <p:nvPr/>
        </p:nvSpPr>
        <p:spPr>
          <a:xfrm>
            <a:off x="2819400" y="64008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hlinkClick r:id="rId3" action="ppaction://hlinksldjump"/>
          </p:cNvPr>
          <p:cNvSpPr/>
          <p:nvPr/>
        </p:nvSpPr>
        <p:spPr>
          <a:xfrm>
            <a:off x="4953000" y="64008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1828800" y="1600200"/>
            <a:ext cx="46482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		</a:t>
            </a:r>
            <a:r>
              <a:rPr lang="en-US" dirty="0" smtClean="0">
                <a:solidFill>
                  <a:srgbClr val="FF0000"/>
                </a:solidFill>
              </a:rPr>
              <a:t>_______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	               ///|||||\\\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	              ) ,--. \\// ,--. (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	             { {   </a:t>
            </a:r>
            <a:r>
              <a:rPr lang="en-US" sz="2000" dirty="0" smtClean="0">
                <a:solidFill>
                  <a:srgbClr val="FF0000"/>
                </a:solidFill>
              </a:rPr>
              <a:t>} |#|{   }}</a:t>
            </a:r>
          </a:p>
          <a:p>
            <a:r>
              <a:rPr lang="en-US" sz="2000" dirty="0" smtClean="0">
                <a:solidFill>
                  <a:srgbClr val="FF0000"/>
                </a:solidFill>
              </a:rPr>
              <a:t>	             | ~  / , .\ ~ |</a:t>
            </a:r>
          </a:p>
          <a:p>
            <a:r>
              <a:rPr lang="en-US" sz="2000" dirty="0" smtClean="0">
                <a:solidFill>
                  <a:srgbClr val="FF0000"/>
                </a:solidFill>
              </a:rPr>
              <a:t>	              </a:t>
            </a:r>
            <a:r>
              <a:rPr lang="en-US" sz="1050" dirty="0" smtClean="0">
                <a:solidFill>
                  <a:schemeClr val="bg1"/>
                </a:solidFill>
              </a:rPr>
              <a:t>U</a:t>
            </a:r>
            <a:r>
              <a:rPr lang="en-US" sz="1600" dirty="0" smtClean="0">
                <a:solidFill>
                  <a:schemeClr val="bg1"/>
                </a:solidFill>
              </a:rPr>
              <a:t>U</a:t>
            </a:r>
            <a:r>
              <a:rPr lang="en-US" dirty="0" smtClean="0">
                <a:solidFill>
                  <a:schemeClr val="bg1"/>
                </a:solidFill>
              </a:rPr>
              <a:t>V</a:t>
            </a:r>
            <a:r>
              <a:rPr lang="en-US" sz="1400" dirty="0" smtClean="0">
                <a:solidFill>
                  <a:schemeClr val="bg1"/>
                </a:solidFill>
              </a:rPr>
              <a:t>U</a:t>
            </a:r>
            <a:r>
              <a:rPr lang="en-US" sz="1400" dirty="0" smtClean="0">
                <a:solidFill>
                  <a:srgbClr val="FF0000"/>
                </a:solidFill>
              </a:rPr>
              <a:t>   </a:t>
            </a:r>
            <a:r>
              <a:rPr lang="en-US" sz="1400" dirty="0" smtClean="0">
                <a:solidFill>
                  <a:schemeClr val="bg1"/>
                </a:solidFill>
              </a:rPr>
              <a:t>UU</a:t>
            </a:r>
            <a:r>
              <a:rPr lang="en-US" dirty="0" smtClean="0">
                <a:solidFill>
                  <a:schemeClr val="bg1"/>
                </a:solidFill>
              </a:rPr>
              <a:t>V</a:t>
            </a:r>
            <a:r>
              <a:rPr lang="en-US" sz="1600" dirty="0" smtClean="0">
                <a:solidFill>
                  <a:schemeClr val="bg1"/>
                </a:solidFill>
              </a:rPr>
              <a:t>U</a:t>
            </a:r>
            <a:r>
              <a:rPr lang="en-US" sz="1100" dirty="0" smtClean="0">
                <a:solidFill>
                  <a:schemeClr val="bg1"/>
                </a:solidFill>
              </a:rPr>
              <a:t>U</a:t>
            </a:r>
          </a:p>
          <a:p>
            <a:r>
              <a:rPr lang="en-US" sz="1100" dirty="0" smtClean="0">
                <a:solidFill>
                  <a:srgbClr val="FF0000"/>
                </a:solidFill>
              </a:rPr>
              <a:t>	                         \                                /</a:t>
            </a:r>
          </a:p>
          <a:p>
            <a:r>
              <a:rPr lang="en-US" sz="1100" dirty="0" smtClean="0">
                <a:solidFill>
                  <a:srgbClr val="FF0000"/>
                </a:solidFill>
              </a:rPr>
              <a:t>	                           |  </a:t>
            </a:r>
            <a:r>
              <a:rPr lang="en-US" sz="1100" dirty="0" smtClean="0">
                <a:solidFill>
                  <a:schemeClr val="bg1"/>
                </a:solidFill>
              </a:rPr>
              <a:t>n ^</a:t>
            </a:r>
            <a:r>
              <a:rPr lang="en-US" sz="1400" dirty="0" err="1" smtClean="0">
                <a:solidFill>
                  <a:schemeClr val="bg1"/>
                </a:solidFill>
              </a:rPr>
              <a:t>nnnn</a:t>
            </a:r>
            <a:r>
              <a:rPr lang="en-US" sz="1100" dirty="0" err="1" smtClean="0">
                <a:solidFill>
                  <a:schemeClr val="bg1"/>
                </a:solidFill>
              </a:rPr>
              <a:t>^nn</a:t>
            </a:r>
            <a:r>
              <a:rPr lang="en-US" sz="1100" dirty="0" smtClean="0">
                <a:solidFill>
                  <a:srgbClr val="FF0000"/>
                </a:solidFill>
              </a:rPr>
              <a:t> |</a:t>
            </a:r>
          </a:p>
          <a:p>
            <a:r>
              <a:rPr lang="en-US" sz="1100" dirty="0" smtClean="0">
                <a:solidFill>
                  <a:srgbClr val="FF0000"/>
                </a:solidFill>
              </a:rPr>
              <a:t>		‘-------------------’</a:t>
            </a:r>
          </a:p>
        </p:txBody>
      </p:sp>
      <p:sp>
        <p:nvSpPr>
          <p:cNvPr id="19" name="Chevron 18"/>
          <p:cNvSpPr/>
          <p:nvPr/>
        </p:nvSpPr>
        <p:spPr>
          <a:xfrm rot="5400000">
            <a:off x="1638300" y="4762500"/>
            <a:ext cx="228600" cy="152400"/>
          </a:xfrm>
          <a:prstGeom prst="chevron">
            <a:avLst/>
          </a:prstGeom>
          <a:solidFill>
            <a:srgbClr val="FF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0080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720"/>
                            </p:stCondLst>
                            <p:childTnLst>
                              <p:par>
                                <p:cTn id="11" presetID="6" presetClass="emph" presetSubtype="0" autoRev="1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3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1" grpId="1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7315200" y="228600"/>
            <a:ext cx="157927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Health </a:t>
            </a:r>
            <a:r>
              <a:rPr lang="en-US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25</a:t>
            </a:r>
            <a:r>
              <a:rPr lang="en-US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%</a:t>
            </a:r>
            <a:endParaRPr lang="en-US" dirty="0" smtClean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  <a:p>
            <a:pPr algn="ctr"/>
            <a:endParaRPr lang="en-US" dirty="0" smtClean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  <a:p>
            <a:pPr algn="ctr"/>
            <a:endParaRPr lang="en-US" dirty="0"/>
          </a:p>
        </p:txBody>
      </p:sp>
      <p:sp>
        <p:nvSpPr>
          <p:cNvPr id="11" name="Rectangle 10">
            <a:hlinkClick r:id="" action="ppaction://hlinkshowjump?jump=nextslide"/>
          </p:cNvPr>
          <p:cNvSpPr/>
          <p:nvPr/>
        </p:nvSpPr>
        <p:spPr>
          <a:xfrm>
            <a:off x="2819400" y="58674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hlinkClick r:id="rId2" action="ppaction://hlinksldjump"/>
          </p:cNvPr>
          <p:cNvSpPr/>
          <p:nvPr/>
        </p:nvSpPr>
        <p:spPr>
          <a:xfrm>
            <a:off x="4953000" y="58674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hlinkClick r:id="" action="ppaction://hlinkshowjump?jump=nextslide"/>
          </p:cNvPr>
          <p:cNvSpPr/>
          <p:nvPr/>
        </p:nvSpPr>
        <p:spPr>
          <a:xfrm>
            <a:off x="2819400" y="64008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hlinkClick r:id="" action="ppaction://hlinkshowjump?jump=nextslide"/>
          </p:cNvPr>
          <p:cNvSpPr/>
          <p:nvPr/>
        </p:nvSpPr>
        <p:spPr>
          <a:xfrm>
            <a:off x="4953000" y="64008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0" y="4648200"/>
            <a:ext cx="102143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Lives:</a:t>
            </a:r>
          </a:p>
          <a:p>
            <a:pPr algn="ctr"/>
            <a:endParaRPr lang="en-US" dirty="0" smtClean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  <a:p>
            <a:pPr algn="ctr"/>
            <a:endParaRPr lang="en-US" dirty="0"/>
          </a:p>
        </p:txBody>
      </p:sp>
      <p:sp>
        <p:nvSpPr>
          <p:cNvPr id="16" name="Chevron 15"/>
          <p:cNvSpPr/>
          <p:nvPr/>
        </p:nvSpPr>
        <p:spPr>
          <a:xfrm rot="5400000">
            <a:off x="952500" y="4762500"/>
            <a:ext cx="228600" cy="152400"/>
          </a:xfrm>
          <a:prstGeom prst="chevron">
            <a:avLst/>
          </a:prstGeom>
          <a:solidFill>
            <a:srgbClr val="FF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" name="Chevron 16"/>
          <p:cNvSpPr/>
          <p:nvPr/>
        </p:nvSpPr>
        <p:spPr>
          <a:xfrm rot="5400000">
            <a:off x="1181100" y="4762500"/>
            <a:ext cx="228600" cy="152400"/>
          </a:xfrm>
          <a:prstGeom prst="chevron">
            <a:avLst/>
          </a:prstGeom>
          <a:solidFill>
            <a:srgbClr val="FF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Chevron 17"/>
          <p:cNvSpPr/>
          <p:nvPr/>
        </p:nvSpPr>
        <p:spPr>
          <a:xfrm rot="5400000">
            <a:off x="1409700" y="4762500"/>
            <a:ext cx="228600" cy="152400"/>
          </a:xfrm>
          <a:prstGeom prst="chevron">
            <a:avLst/>
          </a:prstGeom>
          <a:solidFill>
            <a:srgbClr val="FF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-152400" y="5029200"/>
            <a:ext cx="9906000" cy="1981200"/>
          </a:xfrm>
          <a:prstGeom prst="rect">
            <a:avLst/>
          </a:prstGeom>
          <a:solidFill>
            <a:srgbClr val="8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Which internet connection is faster?</a:t>
            </a:r>
            <a:endParaRPr lang="en-US" dirty="0" smtClean="0">
              <a:solidFill>
                <a:schemeClr val="tx1"/>
              </a:solidFill>
            </a:endParaRPr>
          </a:p>
          <a:p>
            <a:pPr algn="ctr"/>
            <a:endParaRPr lang="en-US" dirty="0" smtClean="0"/>
          </a:p>
          <a:p>
            <a:pPr marL="342900" indent="-342900" algn="ctr"/>
            <a:r>
              <a:rPr lang="en-US" dirty="0" smtClean="0">
                <a:solidFill>
                  <a:schemeClr val="tx1"/>
                </a:solidFill>
              </a:rPr>
              <a:t>    </a:t>
            </a:r>
            <a:r>
              <a:rPr lang="en-US" dirty="0" smtClean="0">
                <a:solidFill>
                  <a:schemeClr val="tx1"/>
                </a:solidFill>
              </a:rPr>
              <a:t> A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  <a:r>
              <a:rPr lang="en-US" dirty="0" smtClean="0">
                <a:solidFill>
                  <a:schemeClr val="tx1"/>
                </a:solidFill>
              </a:rPr>
              <a:t>Dial Up                  </a:t>
            </a:r>
            <a:r>
              <a:rPr lang="en-US" dirty="0" smtClean="0">
                <a:solidFill>
                  <a:schemeClr val="tx1"/>
                </a:solidFill>
              </a:rPr>
              <a:t>C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  <a:r>
              <a:rPr lang="en-US" dirty="0" smtClean="0">
                <a:solidFill>
                  <a:schemeClr val="tx1"/>
                </a:solidFill>
              </a:rPr>
              <a:t>Satellite</a:t>
            </a:r>
            <a:endParaRPr lang="en-US" dirty="0" smtClean="0">
              <a:solidFill>
                <a:schemeClr val="tx1"/>
              </a:solidFill>
            </a:endParaRPr>
          </a:p>
          <a:p>
            <a:pPr marL="342900" indent="-342900" algn="ctr"/>
            <a:endParaRPr lang="en-US" dirty="0" smtClean="0">
              <a:solidFill>
                <a:schemeClr val="tx1"/>
              </a:solidFill>
            </a:endParaRPr>
          </a:p>
          <a:p>
            <a:pPr marL="342900" indent="-342900" algn="ctr"/>
            <a:r>
              <a:rPr lang="en-US" dirty="0" smtClean="0">
                <a:solidFill>
                  <a:schemeClr val="tx1"/>
                </a:solidFill>
              </a:rPr>
              <a:t>B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  <a:r>
              <a:rPr lang="en-US" dirty="0" smtClean="0">
                <a:solidFill>
                  <a:schemeClr val="tx1"/>
                </a:solidFill>
              </a:rPr>
              <a:t>Land Line               </a:t>
            </a:r>
            <a:r>
              <a:rPr lang="en-US" dirty="0" smtClean="0">
                <a:solidFill>
                  <a:schemeClr val="tx1"/>
                </a:solidFill>
              </a:rPr>
              <a:t>D. </a:t>
            </a:r>
            <a:r>
              <a:rPr lang="en-US" dirty="0" smtClean="0">
                <a:solidFill>
                  <a:schemeClr val="tx1"/>
                </a:solidFill>
              </a:rPr>
              <a:t>Fiber  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2" name="Rectangle 21">
            <a:hlinkClick r:id="" action="ppaction://hlinkshowjump?jump=nextslide"/>
          </p:cNvPr>
          <p:cNvSpPr/>
          <p:nvPr/>
        </p:nvSpPr>
        <p:spPr>
          <a:xfrm>
            <a:off x="2819400" y="58674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hlinkClick r:id="" action="ppaction://hlinkshowjump?jump=nextslide"/>
          </p:cNvPr>
          <p:cNvSpPr/>
          <p:nvPr/>
        </p:nvSpPr>
        <p:spPr>
          <a:xfrm>
            <a:off x="4953000" y="58674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hlinkClick r:id="" action="ppaction://hlinkshowjump?jump=nextslide"/>
          </p:cNvPr>
          <p:cNvSpPr/>
          <p:nvPr/>
        </p:nvSpPr>
        <p:spPr>
          <a:xfrm>
            <a:off x="2819400" y="64008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hlinkClick r:id="rId3" action="ppaction://hlinksldjump"/>
          </p:cNvPr>
          <p:cNvSpPr/>
          <p:nvPr/>
        </p:nvSpPr>
        <p:spPr>
          <a:xfrm>
            <a:off x="4953000" y="64008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1828800" y="1600200"/>
            <a:ext cx="46482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		</a:t>
            </a:r>
            <a:r>
              <a:rPr lang="en-US" dirty="0" smtClean="0">
                <a:solidFill>
                  <a:srgbClr val="FF0000"/>
                </a:solidFill>
              </a:rPr>
              <a:t>_______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	               ///|||||\\\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	              ) ,--. \\// ,--. (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	             { {   </a:t>
            </a:r>
            <a:r>
              <a:rPr lang="en-US" sz="2000" dirty="0" smtClean="0">
                <a:solidFill>
                  <a:srgbClr val="FF0000"/>
                </a:solidFill>
              </a:rPr>
              <a:t>} |#|{   }}</a:t>
            </a:r>
          </a:p>
          <a:p>
            <a:r>
              <a:rPr lang="en-US" sz="2000" dirty="0" smtClean="0">
                <a:solidFill>
                  <a:srgbClr val="FF0000"/>
                </a:solidFill>
              </a:rPr>
              <a:t>	             | ~  / , .\ ~ |</a:t>
            </a:r>
          </a:p>
          <a:p>
            <a:r>
              <a:rPr lang="en-US" sz="2000" dirty="0" smtClean="0">
                <a:solidFill>
                  <a:srgbClr val="FF0000"/>
                </a:solidFill>
              </a:rPr>
              <a:t>	              </a:t>
            </a:r>
            <a:r>
              <a:rPr lang="en-US" sz="1050" dirty="0" smtClean="0">
                <a:solidFill>
                  <a:schemeClr val="bg1"/>
                </a:solidFill>
              </a:rPr>
              <a:t>U</a:t>
            </a:r>
            <a:r>
              <a:rPr lang="en-US" sz="1600" dirty="0" smtClean="0">
                <a:solidFill>
                  <a:schemeClr val="bg1"/>
                </a:solidFill>
              </a:rPr>
              <a:t>U</a:t>
            </a:r>
            <a:r>
              <a:rPr lang="en-US" dirty="0" smtClean="0">
                <a:solidFill>
                  <a:schemeClr val="bg1"/>
                </a:solidFill>
              </a:rPr>
              <a:t>V</a:t>
            </a:r>
            <a:r>
              <a:rPr lang="en-US" sz="1400" dirty="0" smtClean="0">
                <a:solidFill>
                  <a:schemeClr val="bg1"/>
                </a:solidFill>
              </a:rPr>
              <a:t>U</a:t>
            </a:r>
            <a:r>
              <a:rPr lang="en-US" sz="1400" dirty="0" smtClean="0">
                <a:solidFill>
                  <a:srgbClr val="FF0000"/>
                </a:solidFill>
              </a:rPr>
              <a:t>   </a:t>
            </a:r>
            <a:r>
              <a:rPr lang="en-US" sz="1400" dirty="0" smtClean="0">
                <a:solidFill>
                  <a:schemeClr val="bg1"/>
                </a:solidFill>
              </a:rPr>
              <a:t>UU</a:t>
            </a:r>
            <a:r>
              <a:rPr lang="en-US" dirty="0" smtClean="0">
                <a:solidFill>
                  <a:schemeClr val="bg1"/>
                </a:solidFill>
              </a:rPr>
              <a:t>V</a:t>
            </a:r>
            <a:r>
              <a:rPr lang="en-US" sz="1600" dirty="0" smtClean="0">
                <a:solidFill>
                  <a:schemeClr val="bg1"/>
                </a:solidFill>
              </a:rPr>
              <a:t>U</a:t>
            </a:r>
            <a:r>
              <a:rPr lang="en-US" sz="1100" dirty="0" smtClean="0">
                <a:solidFill>
                  <a:schemeClr val="bg1"/>
                </a:solidFill>
              </a:rPr>
              <a:t>U</a:t>
            </a:r>
          </a:p>
          <a:p>
            <a:r>
              <a:rPr lang="en-US" sz="1100" dirty="0" smtClean="0">
                <a:solidFill>
                  <a:srgbClr val="FF0000"/>
                </a:solidFill>
              </a:rPr>
              <a:t>	                         \                                /</a:t>
            </a:r>
          </a:p>
          <a:p>
            <a:r>
              <a:rPr lang="en-US" sz="1100" dirty="0" smtClean="0">
                <a:solidFill>
                  <a:srgbClr val="FF0000"/>
                </a:solidFill>
              </a:rPr>
              <a:t>	                           |  </a:t>
            </a:r>
            <a:r>
              <a:rPr lang="en-US" sz="1100" dirty="0" smtClean="0">
                <a:solidFill>
                  <a:schemeClr val="bg1"/>
                </a:solidFill>
              </a:rPr>
              <a:t>n ^</a:t>
            </a:r>
            <a:r>
              <a:rPr lang="en-US" sz="1400" dirty="0" err="1" smtClean="0">
                <a:solidFill>
                  <a:schemeClr val="bg1"/>
                </a:solidFill>
              </a:rPr>
              <a:t>nnnn</a:t>
            </a:r>
            <a:r>
              <a:rPr lang="en-US" sz="1100" dirty="0" err="1" smtClean="0">
                <a:solidFill>
                  <a:schemeClr val="bg1"/>
                </a:solidFill>
              </a:rPr>
              <a:t>^nn</a:t>
            </a:r>
            <a:r>
              <a:rPr lang="en-US" sz="1100" dirty="0" smtClean="0">
                <a:solidFill>
                  <a:srgbClr val="FF0000"/>
                </a:solidFill>
              </a:rPr>
              <a:t> |</a:t>
            </a:r>
          </a:p>
          <a:p>
            <a:r>
              <a:rPr lang="en-US" sz="1100" dirty="0" smtClean="0">
                <a:solidFill>
                  <a:srgbClr val="FF0000"/>
                </a:solidFill>
              </a:rPr>
              <a:t>		‘-------------------’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0080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720"/>
                            </p:stCondLst>
                            <p:childTnLst>
                              <p:par>
                                <p:cTn id="11" presetID="6" presetClass="emph" presetSubtype="0" autoRev="1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3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1" grpId="1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7315200" y="228600"/>
            <a:ext cx="157927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Health </a:t>
            </a:r>
            <a:r>
              <a:rPr lang="en-US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25</a:t>
            </a:r>
            <a:r>
              <a:rPr lang="en-US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%</a:t>
            </a:r>
            <a:endParaRPr lang="en-US" dirty="0" smtClean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  <a:p>
            <a:pPr algn="ctr"/>
            <a:endParaRPr lang="en-US" dirty="0" smtClean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  <a:p>
            <a:pPr algn="ctr"/>
            <a:endParaRPr lang="en-US" dirty="0"/>
          </a:p>
        </p:txBody>
      </p:sp>
      <p:sp>
        <p:nvSpPr>
          <p:cNvPr id="11" name="Rectangle 10">
            <a:hlinkClick r:id="" action="ppaction://hlinkshowjump?jump=nextslide"/>
          </p:cNvPr>
          <p:cNvSpPr/>
          <p:nvPr/>
        </p:nvSpPr>
        <p:spPr>
          <a:xfrm>
            <a:off x="2819400" y="58674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hlinkClick r:id="rId2" action="ppaction://hlinksldjump"/>
          </p:cNvPr>
          <p:cNvSpPr/>
          <p:nvPr/>
        </p:nvSpPr>
        <p:spPr>
          <a:xfrm>
            <a:off x="4953000" y="58674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hlinkClick r:id="" action="ppaction://hlinkshowjump?jump=nextslide"/>
          </p:cNvPr>
          <p:cNvSpPr/>
          <p:nvPr/>
        </p:nvSpPr>
        <p:spPr>
          <a:xfrm>
            <a:off x="2819400" y="64008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hlinkClick r:id="" action="ppaction://hlinkshowjump?jump=nextslide"/>
          </p:cNvPr>
          <p:cNvSpPr/>
          <p:nvPr/>
        </p:nvSpPr>
        <p:spPr>
          <a:xfrm>
            <a:off x="4953000" y="64008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0" y="4648200"/>
            <a:ext cx="102143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Lives:</a:t>
            </a:r>
          </a:p>
          <a:p>
            <a:pPr algn="ctr"/>
            <a:endParaRPr lang="en-US" dirty="0" smtClean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  <a:p>
            <a:pPr algn="ctr"/>
            <a:endParaRPr lang="en-US" dirty="0"/>
          </a:p>
        </p:txBody>
      </p:sp>
      <p:sp>
        <p:nvSpPr>
          <p:cNvPr id="16" name="Chevron 15"/>
          <p:cNvSpPr/>
          <p:nvPr/>
        </p:nvSpPr>
        <p:spPr>
          <a:xfrm rot="5400000">
            <a:off x="952500" y="4762500"/>
            <a:ext cx="228600" cy="152400"/>
          </a:xfrm>
          <a:prstGeom prst="chevron">
            <a:avLst/>
          </a:prstGeom>
          <a:solidFill>
            <a:srgbClr val="FF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" name="Chevron 16"/>
          <p:cNvSpPr/>
          <p:nvPr/>
        </p:nvSpPr>
        <p:spPr>
          <a:xfrm rot="5400000">
            <a:off x="1181100" y="4762500"/>
            <a:ext cx="228600" cy="152400"/>
          </a:xfrm>
          <a:prstGeom prst="chevron">
            <a:avLst/>
          </a:prstGeom>
          <a:solidFill>
            <a:srgbClr val="FF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-152400" y="5029200"/>
            <a:ext cx="9906000" cy="1981200"/>
          </a:xfrm>
          <a:prstGeom prst="rect">
            <a:avLst/>
          </a:prstGeom>
          <a:solidFill>
            <a:srgbClr val="8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Which internet connection is faster?</a:t>
            </a:r>
            <a:endParaRPr lang="en-US" dirty="0" smtClean="0">
              <a:solidFill>
                <a:schemeClr val="tx1"/>
              </a:solidFill>
            </a:endParaRPr>
          </a:p>
          <a:p>
            <a:pPr algn="ctr"/>
            <a:endParaRPr lang="en-US" dirty="0" smtClean="0"/>
          </a:p>
          <a:p>
            <a:pPr marL="342900" indent="-342900" algn="ctr"/>
            <a:r>
              <a:rPr lang="en-US" dirty="0" smtClean="0">
                <a:solidFill>
                  <a:schemeClr val="tx1"/>
                </a:solidFill>
              </a:rPr>
              <a:t>    </a:t>
            </a:r>
            <a:r>
              <a:rPr lang="en-US" dirty="0" smtClean="0">
                <a:solidFill>
                  <a:schemeClr val="tx1"/>
                </a:solidFill>
              </a:rPr>
              <a:t> A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  <a:r>
              <a:rPr lang="en-US" dirty="0" smtClean="0">
                <a:solidFill>
                  <a:schemeClr val="tx1"/>
                </a:solidFill>
              </a:rPr>
              <a:t>Dial Up                  </a:t>
            </a:r>
            <a:r>
              <a:rPr lang="en-US" dirty="0" smtClean="0">
                <a:solidFill>
                  <a:schemeClr val="tx1"/>
                </a:solidFill>
              </a:rPr>
              <a:t>C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  <a:r>
              <a:rPr lang="en-US" dirty="0" smtClean="0">
                <a:solidFill>
                  <a:schemeClr val="tx1"/>
                </a:solidFill>
              </a:rPr>
              <a:t>Satellite</a:t>
            </a:r>
            <a:endParaRPr lang="en-US" dirty="0" smtClean="0">
              <a:solidFill>
                <a:schemeClr val="tx1"/>
              </a:solidFill>
            </a:endParaRPr>
          </a:p>
          <a:p>
            <a:pPr marL="342900" indent="-342900" algn="ctr"/>
            <a:endParaRPr lang="en-US" dirty="0" smtClean="0">
              <a:solidFill>
                <a:schemeClr val="tx1"/>
              </a:solidFill>
            </a:endParaRPr>
          </a:p>
          <a:p>
            <a:pPr marL="342900" indent="-342900" algn="ctr"/>
            <a:r>
              <a:rPr lang="en-US" dirty="0" smtClean="0">
                <a:solidFill>
                  <a:schemeClr val="tx1"/>
                </a:solidFill>
              </a:rPr>
              <a:t>B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  <a:r>
              <a:rPr lang="en-US" dirty="0" smtClean="0">
                <a:solidFill>
                  <a:schemeClr val="tx1"/>
                </a:solidFill>
              </a:rPr>
              <a:t>Land Line               </a:t>
            </a:r>
            <a:r>
              <a:rPr lang="en-US" dirty="0" smtClean="0">
                <a:solidFill>
                  <a:schemeClr val="tx1"/>
                </a:solidFill>
              </a:rPr>
              <a:t>D. </a:t>
            </a:r>
            <a:r>
              <a:rPr lang="en-US" dirty="0" smtClean="0">
                <a:solidFill>
                  <a:schemeClr val="tx1"/>
                </a:solidFill>
              </a:rPr>
              <a:t>Fiber  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2" name="Rectangle 21">
            <a:hlinkClick r:id="" action="ppaction://hlinkshowjump?jump=nextslide"/>
          </p:cNvPr>
          <p:cNvSpPr/>
          <p:nvPr/>
        </p:nvSpPr>
        <p:spPr>
          <a:xfrm>
            <a:off x="2819400" y="58674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hlinkClick r:id="" action="ppaction://hlinkshowjump?jump=nextslide"/>
          </p:cNvPr>
          <p:cNvSpPr/>
          <p:nvPr/>
        </p:nvSpPr>
        <p:spPr>
          <a:xfrm>
            <a:off x="4953000" y="58674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hlinkClick r:id="" action="ppaction://hlinkshowjump?jump=nextslide"/>
          </p:cNvPr>
          <p:cNvSpPr/>
          <p:nvPr/>
        </p:nvSpPr>
        <p:spPr>
          <a:xfrm>
            <a:off x="2819400" y="64008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hlinkClick r:id="rId3" action="ppaction://hlinksldjump"/>
          </p:cNvPr>
          <p:cNvSpPr/>
          <p:nvPr/>
        </p:nvSpPr>
        <p:spPr>
          <a:xfrm>
            <a:off x="4953000" y="64008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1828800" y="1600200"/>
            <a:ext cx="46482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		</a:t>
            </a:r>
            <a:r>
              <a:rPr lang="en-US" dirty="0" smtClean="0">
                <a:solidFill>
                  <a:srgbClr val="FF0000"/>
                </a:solidFill>
              </a:rPr>
              <a:t>_______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	               ///|||||\\\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	              ) ,--. \\// ,--. (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	             { {   </a:t>
            </a:r>
            <a:r>
              <a:rPr lang="en-US" sz="2000" dirty="0" smtClean="0">
                <a:solidFill>
                  <a:srgbClr val="FF0000"/>
                </a:solidFill>
              </a:rPr>
              <a:t>} |#|{   }}</a:t>
            </a:r>
          </a:p>
          <a:p>
            <a:r>
              <a:rPr lang="en-US" sz="2000" dirty="0" smtClean="0">
                <a:solidFill>
                  <a:srgbClr val="FF0000"/>
                </a:solidFill>
              </a:rPr>
              <a:t>	             | ~  / , .\ ~ |</a:t>
            </a:r>
          </a:p>
          <a:p>
            <a:r>
              <a:rPr lang="en-US" sz="2000" dirty="0" smtClean="0">
                <a:solidFill>
                  <a:srgbClr val="FF0000"/>
                </a:solidFill>
              </a:rPr>
              <a:t>	              </a:t>
            </a:r>
            <a:r>
              <a:rPr lang="en-US" sz="1050" dirty="0" smtClean="0">
                <a:solidFill>
                  <a:schemeClr val="bg1"/>
                </a:solidFill>
              </a:rPr>
              <a:t>U</a:t>
            </a:r>
            <a:r>
              <a:rPr lang="en-US" sz="1600" dirty="0" smtClean="0">
                <a:solidFill>
                  <a:schemeClr val="bg1"/>
                </a:solidFill>
              </a:rPr>
              <a:t>U</a:t>
            </a:r>
            <a:r>
              <a:rPr lang="en-US" dirty="0" smtClean="0">
                <a:solidFill>
                  <a:schemeClr val="bg1"/>
                </a:solidFill>
              </a:rPr>
              <a:t>V</a:t>
            </a:r>
            <a:r>
              <a:rPr lang="en-US" sz="1400" dirty="0" smtClean="0">
                <a:solidFill>
                  <a:schemeClr val="bg1"/>
                </a:solidFill>
              </a:rPr>
              <a:t>U</a:t>
            </a:r>
            <a:r>
              <a:rPr lang="en-US" sz="1400" dirty="0" smtClean="0">
                <a:solidFill>
                  <a:srgbClr val="FF0000"/>
                </a:solidFill>
              </a:rPr>
              <a:t>   </a:t>
            </a:r>
            <a:r>
              <a:rPr lang="en-US" sz="1400" dirty="0" smtClean="0">
                <a:solidFill>
                  <a:schemeClr val="bg1"/>
                </a:solidFill>
              </a:rPr>
              <a:t>UU</a:t>
            </a:r>
            <a:r>
              <a:rPr lang="en-US" dirty="0" smtClean="0">
                <a:solidFill>
                  <a:schemeClr val="bg1"/>
                </a:solidFill>
              </a:rPr>
              <a:t>V</a:t>
            </a:r>
            <a:r>
              <a:rPr lang="en-US" sz="1600" dirty="0" smtClean="0">
                <a:solidFill>
                  <a:schemeClr val="bg1"/>
                </a:solidFill>
              </a:rPr>
              <a:t>U</a:t>
            </a:r>
            <a:r>
              <a:rPr lang="en-US" sz="1100" dirty="0" smtClean="0">
                <a:solidFill>
                  <a:schemeClr val="bg1"/>
                </a:solidFill>
              </a:rPr>
              <a:t>U</a:t>
            </a:r>
          </a:p>
          <a:p>
            <a:r>
              <a:rPr lang="en-US" sz="1100" dirty="0" smtClean="0">
                <a:solidFill>
                  <a:srgbClr val="FF0000"/>
                </a:solidFill>
              </a:rPr>
              <a:t>	                         \                                /</a:t>
            </a:r>
          </a:p>
          <a:p>
            <a:r>
              <a:rPr lang="en-US" sz="1100" dirty="0" smtClean="0">
                <a:solidFill>
                  <a:srgbClr val="FF0000"/>
                </a:solidFill>
              </a:rPr>
              <a:t>	                           |  </a:t>
            </a:r>
            <a:r>
              <a:rPr lang="en-US" sz="1100" dirty="0" smtClean="0">
                <a:solidFill>
                  <a:schemeClr val="bg1"/>
                </a:solidFill>
              </a:rPr>
              <a:t>n ^</a:t>
            </a:r>
            <a:r>
              <a:rPr lang="en-US" sz="1400" dirty="0" err="1" smtClean="0">
                <a:solidFill>
                  <a:schemeClr val="bg1"/>
                </a:solidFill>
              </a:rPr>
              <a:t>nnnn</a:t>
            </a:r>
            <a:r>
              <a:rPr lang="en-US" sz="1100" dirty="0" err="1" smtClean="0">
                <a:solidFill>
                  <a:schemeClr val="bg1"/>
                </a:solidFill>
              </a:rPr>
              <a:t>^nn</a:t>
            </a:r>
            <a:r>
              <a:rPr lang="en-US" sz="1100" dirty="0" smtClean="0">
                <a:solidFill>
                  <a:srgbClr val="FF0000"/>
                </a:solidFill>
              </a:rPr>
              <a:t> |</a:t>
            </a:r>
          </a:p>
          <a:p>
            <a:r>
              <a:rPr lang="en-US" sz="1100" dirty="0" smtClean="0">
                <a:solidFill>
                  <a:srgbClr val="FF0000"/>
                </a:solidFill>
              </a:rPr>
              <a:t>		‘-------------------’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0080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720"/>
                            </p:stCondLst>
                            <p:childTnLst>
                              <p:par>
                                <p:cTn id="11" presetID="6" presetClass="emph" presetSubtype="0" autoRev="1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3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1" grpId="1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7315200" y="228600"/>
            <a:ext cx="157927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Health </a:t>
            </a:r>
            <a:r>
              <a:rPr lang="en-US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25</a:t>
            </a:r>
            <a:r>
              <a:rPr lang="en-US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%</a:t>
            </a:r>
            <a:endParaRPr lang="en-US" dirty="0" smtClean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  <a:p>
            <a:pPr algn="ctr"/>
            <a:endParaRPr lang="en-US" dirty="0" smtClean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  <a:p>
            <a:pPr algn="ctr"/>
            <a:endParaRPr lang="en-US" dirty="0"/>
          </a:p>
        </p:txBody>
      </p:sp>
      <p:sp>
        <p:nvSpPr>
          <p:cNvPr id="11" name="Rectangle 10">
            <a:hlinkClick r:id="" action="ppaction://hlinkshowjump?jump=nextslide"/>
          </p:cNvPr>
          <p:cNvSpPr/>
          <p:nvPr/>
        </p:nvSpPr>
        <p:spPr>
          <a:xfrm>
            <a:off x="2819400" y="58674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hlinkClick r:id="rId2" action="ppaction://hlinksldjump"/>
          </p:cNvPr>
          <p:cNvSpPr/>
          <p:nvPr/>
        </p:nvSpPr>
        <p:spPr>
          <a:xfrm>
            <a:off x="4953000" y="58674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hlinkClick r:id="" action="ppaction://hlinkshowjump?jump=nextslide"/>
          </p:cNvPr>
          <p:cNvSpPr/>
          <p:nvPr/>
        </p:nvSpPr>
        <p:spPr>
          <a:xfrm>
            <a:off x="2819400" y="64008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hlinkClick r:id="" action="ppaction://hlinkshowjump?jump=nextslide"/>
          </p:cNvPr>
          <p:cNvSpPr/>
          <p:nvPr/>
        </p:nvSpPr>
        <p:spPr>
          <a:xfrm>
            <a:off x="4953000" y="64008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0" y="4648200"/>
            <a:ext cx="102143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Lives:</a:t>
            </a:r>
          </a:p>
          <a:p>
            <a:pPr algn="ctr"/>
            <a:endParaRPr lang="en-US" dirty="0" smtClean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  <a:p>
            <a:pPr algn="ctr"/>
            <a:endParaRPr lang="en-US" dirty="0"/>
          </a:p>
        </p:txBody>
      </p:sp>
      <p:sp>
        <p:nvSpPr>
          <p:cNvPr id="16" name="Chevron 15"/>
          <p:cNvSpPr/>
          <p:nvPr/>
        </p:nvSpPr>
        <p:spPr>
          <a:xfrm rot="5400000">
            <a:off x="952500" y="4762500"/>
            <a:ext cx="228600" cy="152400"/>
          </a:xfrm>
          <a:prstGeom prst="chevron">
            <a:avLst/>
          </a:prstGeom>
          <a:solidFill>
            <a:srgbClr val="FF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-152400" y="5029200"/>
            <a:ext cx="9906000" cy="1981200"/>
          </a:xfrm>
          <a:prstGeom prst="rect">
            <a:avLst/>
          </a:prstGeom>
          <a:solidFill>
            <a:srgbClr val="8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Which internet connection is faster?</a:t>
            </a:r>
            <a:endParaRPr lang="en-US" dirty="0" smtClean="0">
              <a:solidFill>
                <a:schemeClr val="tx1"/>
              </a:solidFill>
            </a:endParaRPr>
          </a:p>
          <a:p>
            <a:pPr algn="ctr"/>
            <a:endParaRPr lang="en-US" dirty="0" smtClean="0"/>
          </a:p>
          <a:p>
            <a:pPr marL="342900" indent="-342900" algn="ctr"/>
            <a:r>
              <a:rPr lang="en-US" dirty="0" smtClean="0">
                <a:solidFill>
                  <a:schemeClr val="tx1"/>
                </a:solidFill>
              </a:rPr>
              <a:t>    </a:t>
            </a:r>
            <a:r>
              <a:rPr lang="en-US" dirty="0" smtClean="0">
                <a:solidFill>
                  <a:schemeClr val="tx1"/>
                </a:solidFill>
              </a:rPr>
              <a:t> A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  <a:r>
              <a:rPr lang="en-US" dirty="0" smtClean="0">
                <a:solidFill>
                  <a:schemeClr val="tx1"/>
                </a:solidFill>
              </a:rPr>
              <a:t>Dial Up                  </a:t>
            </a:r>
            <a:r>
              <a:rPr lang="en-US" dirty="0" smtClean="0">
                <a:solidFill>
                  <a:schemeClr val="tx1"/>
                </a:solidFill>
              </a:rPr>
              <a:t>C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  <a:r>
              <a:rPr lang="en-US" dirty="0" smtClean="0">
                <a:solidFill>
                  <a:schemeClr val="tx1"/>
                </a:solidFill>
              </a:rPr>
              <a:t>Satellite</a:t>
            </a:r>
            <a:endParaRPr lang="en-US" dirty="0" smtClean="0">
              <a:solidFill>
                <a:schemeClr val="tx1"/>
              </a:solidFill>
            </a:endParaRPr>
          </a:p>
          <a:p>
            <a:pPr marL="342900" indent="-342900" algn="ctr"/>
            <a:endParaRPr lang="en-US" dirty="0" smtClean="0">
              <a:solidFill>
                <a:schemeClr val="tx1"/>
              </a:solidFill>
            </a:endParaRPr>
          </a:p>
          <a:p>
            <a:pPr marL="342900" indent="-342900" algn="ctr"/>
            <a:r>
              <a:rPr lang="en-US" dirty="0" smtClean="0">
                <a:solidFill>
                  <a:schemeClr val="tx1"/>
                </a:solidFill>
              </a:rPr>
              <a:t>B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  <a:r>
              <a:rPr lang="en-US" dirty="0" smtClean="0">
                <a:solidFill>
                  <a:schemeClr val="tx1"/>
                </a:solidFill>
              </a:rPr>
              <a:t>Land Line               </a:t>
            </a:r>
            <a:r>
              <a:rPr lang="en-US" dirty="0" smtClean="0">
                <a:solidFill>
                  <a:schemeClr val="tx1"/>
                </a:solidFill>
              </a:rPr>
              <a:t>D. </a:t>
            </a:r>
            <a:r>
              <a:rPr lang="en-US" dirty="0" smtClean="0">
                <a:solidFill>
                  <a:schemeClr val="tx1"/>
                </a:solidFill>
              </a:rPr>
              <a:t>Fiber  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2" name="Rectangle 21">
            <a:hlinkClick r:id="" action="ppaction://hlinkshowjump?jump=nextslide"/>
          </p:cNvPr>
          <p:cNvSpPr/>
          <p:nvPr/>
        </p:nvSpPr>
        <p:spPr>
          <a:xfrm>
            <a:off x="2819400" y="58674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hlinkClick r:id="" action="ppaction://hlinkshowjump?jump=nextslide"/>
          </p:cNvPr>
          <p:cNvSpPr/>
          <p:nvPr/>
        </p:nvSpPr>
        <p:spPr>
          <a:xfrm>
            <a:off x="4953000" y="58674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hlinkClick r:id="" action="ppaction://hlinkshowjump?jump=nextslide"/>
          </p:cNvPr>
          <p:cNvSpPr/>
          <p:nvPr/>
        </p:nvSpPr>
        <p:spPr>
          <a:xfrm>
            <a:off x="2819400" y="64008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hlinkClick r:id="rId3" action="ppaction://hlinksldjump"/>
          </p:cNvPr>
          <p:cNvSpPr/>
          <p:nvPr/>
        </p:nvSpPr>
        <p:spPr>
          <a:xfrm>
            <a:off x="4953000" y="6400800"/>
            <a:ext cx="1981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1828800" y="1600200"/>
            <a:ext cx="46482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		</a:t>
            </a:r>
            <a:r>
              <a:rPr lang="en-US" dirty="0" smtClean="0">
                <a:solidFill>
                  <a:srgbClr val="FF0000"/>
                </a:solidFill>
              </a:rPr>
              <a:t>_______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	               ///|||||\\\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	              ) ,--. \\// ,--. (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	             { {   </a:t>
            </a:r>
            <a:r>
              <a:rPr lang="en-US" sz="2000" dirty="0" smtClean="0">
                <a:solidFill>
                  <a:srgbClr val="FF0000"/>
                </a:solidFill>
              </a:rPr>
              <a:t>} |#|{   }}</a:t>
            </a:r>
          </a:p>
          <a:p>
            <a:r>
              <a:rPr lang="en-US" sz="2000" dirty="0" smtClean="0">
                <a:solidFill>
                  <a:srgbClr val="FF0000"/>
                </a:solidFill>
              </a:rPr>
              <a:t>	             | ~  / , .\ ~ |</a:t>
            </a:r>
          </a:p>
          <a:p>
            <a:r>
              <a:rPr lang="en-US" sz="2000" dirty="0" smtClean="0">
                <a:solidFill>
                  <a:srgbClr val="FF0000"/>
                </a:solidFill>
              </a:rPr>
              <a:t>	              </a:t>
            </a:r>
            <a:r>
              <a:rPr lang="en-US" sz="1050" dirty="0" smtClean="0">
                <a:solidFill>
                  <a:schemeClr val="bg1"/>
                </a:solidFill>
              </a:rPr>
              <a:t>U</a:t>
            </a:r>
            <a:r>
              <a:rPr lang="en-US" sz="1600" dirty="0" smtClean="0">
                <a:solidFill>
                  <a:schemeClr val="bg1"/>
                </a:solidFill>
              </a:rPr>
              <a:t>U</a:t>
            </a:r>
            <a:r>
              <a:rPr lang="en-US" dirty="0" smtClean="0">
                <a:solidFill>
                  <a:schemeClr val="bg1"/>
                </a:solidFill>
              </a:rPr>
              <a:t>V</a:t>
            </a:r>
            <a:r>
              <a:rPr lang="en-US" sz="1400" dirty="0" smtClean="0">
                <a:solidFill>
                  <a:schemeClr val="bg1"/>
                </a:solidFill>
              </a:rPr>
              <a:t>U</a:t>
            </a:r>
            <a:r>
              <a:rPr lang="en-US" sz="1400" dirty="0" smtClean="0">
                <a:solidFill>
                  <a:srgbClr val="FF0000"/>
                </a:solidFill>
              </a:rPr>
              <a:t>   </a:t>
            </a:r>
            <a:r>
              <a:rPr lang="en-US" sz="1400" dirty="0" smtClean="0">
                <a:solidFill>
                  <a:schemeClr val="bg1"/>
                </a:solidFill>
              </a:rPr>
              <a:t>UU</a:t>
            </a:r>
            <a:r>
              <a:rPr lang="en-US" dirty="0" smtClean="0">
                <a:solidFill>
                  <a:schemeClr val="bg1"/>
                </a:solidFill>
              </a:rPr>
              <a:t>V</a:t>
            </a:r>
            <a:r>
              <a:rPr lang="en-US" sz="1600" dirty="0" smtClean="0">
                <a:solidFill>
                  <a:schemeClr val="bg1"/>
                </a:solidFill>
              </a:rPr>
              <a:t>U</a:t>
            </a:r>
            <a:r>
              <a:rPr lang="en-US" sz="1100" dirty="0" smtClean="0">
                <a:solidFill>
                  <a:schemeClr val="bg1"/>
                </a:solidFill>
              </a:rPr>
              <a:t>U</a:t>
            </a:r>
          </a:p>
          <a:p>
            <a:r>
              <a:rPr lang="en-US" sz="1100" dirty="0" smtClean="0">
                <a:solidFill>
                  <a:srgbClr val="FF0000"/>
                </a:solidFill>
              </a:rPr>
              <a:t>	                         \                                /</a:t>
            </a:r>
          </a:p>
          <a:p>
            <a:r>
              <a:rPr lang="en-US" sz="1100" dirty="0" smtClean="0">
                <a:solidFill>
                  <a:srgbClr val="FF0000"/>
                </a:solidFill>
              </a:rPr>
              <a:t>	                           |  </a:t>
            </a:r>
            <a:r>
              <a:rPr lang="en-US" sz="1100" dirty="0" smtClean="0">
                <a:solidFill>
                  <a:schemeClr val="bg1"/>
                </a:solidFill>
              </a:rPr>
              <a:t>n ^</a:t>
            </a:r>
            <a:r>
              <a:rPr lang="en-US" sz="1400" dirty="0" err="1" smtClean="0">
                <a:solidFill>
                  <a:schemeClr val="bg1"/>
                </a:solidFill>
              </a:rPr>
              <a:t>nnnn</a:t>
            </a:r>
            <a:r>
              <a:rPr lang="en-US" sz="1100" dirty="0" err="1" smtClean="0">
                <a:solidFill>
                  <a:schemeClr val="bg1"/>
                </a:solidFill>
              </a:rPr>
              <a:t>^nn</a:t>
            </a:r>
            <a:r>
              <a:rPr lang="en-US" sz="1100" dirty="0" smtClean="0">
                <a:solidFill>
                  <a:srgbClr val="FF0000"/>
                </a:solidFill>
              </a:rPr>
              <a:t> |</a:t>
            </a:r>
          </a:p>
          <a:p>
            <a:r>
              <a:rPr lang="en-US" sz="1100" dirty="0" smtClean="0">
                <a:solidFill>
                  <a:srgbClr val="FF0000"/>
                </a:solidFill>
              </a:rPr>
              <a:t>		‘-------------------’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0080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720"/>
                            </p:stCondLst>
                            <p:childTnLst>
                              <p:par>
                                <p:cTn id="11" presetID="6" presetClass="emph" presetSubtype="0" autoRev="1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3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1" grpId="1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28800" y="2590800"/>
            <a:ext cx="5298245" cy="166199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6600" dirty="0" smtClean="0">
                <a:solidFill>
                  <a:srgbClr val="C00000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GAME OVER!</a:t>
            </a:r>
          </a:p>
          <a:p>
            <a:pPr algn="ctr"/>
            <a:endParaRPr lang="en-US" dirty="0" smtClean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  <a:p>
            <a:pPr algn="ctr"/>
            <a:r>
              <a:rPr lang="en-US" dirty="0" smtClean="0"/>
              <a:t>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xit" presetSubtype="0" fill="hold" grpId="1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28800" y="1600200"/>
            <a:ext cx="46482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		</a:t>
            </a:r>
            <a:r>
              <a:rPr lang="en-US" dirty="0" smtClean="0">
                <a:solidFill>
                  <a:srgbClr val="FF0000"/>
                </a:solidFill>
              </a:rPr>
              <a:t>_______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	               ///|||||\\\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	              ) ,--. \\// ,--. (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	             { {   </a:t>
            </a:r>
            <a:r>
              <a:rPr lang="en-US" sz="2000" dirty="0" smtClean="0">
                <a:solidFill>
                  <a:srgbClr val="FF0000"/>
                </a:solidFill>
              </a:rPr>
              <a:t>} |#|{   }}</a:t>
            </a:r>
          </a:p>
          <a:p>
            <a:r>
              <a:rPr lang="en-US" sz="2000" dirty="0" smtClean="0">
                <a:solidFill>
                  <a:srgbClr val="FF0000"/>
                </a:solidFill>
              </a:rPr>
              <a:t>	             | ~  / , .\ ~ |</a:t>
            </a:r>
          </a:p>
          <a:p>
            <a:r>
              <a:rPr lang="en-US" sz="2000" dirty="0" smtClean="0">
                <a:solidFill>
                  <a:srgbClr val="FF0000"/>
                </a:solidFill>
              </a:rPr>
              <a:t>	              </a:t>
            </a:r>
            <a:r>
              <a:rPr lang="en-US" sz="1050" dirty="0" smtClean="0">
                <a:solidFill>
                  <a:schemeClr val="bg1"/>
                </a:solidFill>
              </a:rPr>
              <a:t>U</a:t>
            </a:r>
            <a:r>
              <a:rPr lang="en-US" sz="1600" dirty="0" smtClean="0">
                <a:solidFill>
                  <a:schemeClr val="bg1"/>
                </a:solidFill>
              </a:rPr>
              <a:t>U</a:t>
            </a:r>
            <a:r>
              <a:rPr lang="en-US" dirty="0" smtClean="0">
                <a:solidFill>
                  <a:schemeClr val="bg1"/>
                </a:solidFill>
              </a:rPr>
              <a:t>V</a:t>
            </a:r>
            <a:r>
              <a:rPr lang="en-US" sz="1400" dirty="0" smtClean="0">
                <a:solidFill>
                  <a:schemeClr val="bg1"/>
                </a:solidFill>
              </a:rPr>
              <a:t>U</a:t>
            </a:r>
            <a:r>
              <a:rPr lang="en-US" sz="1400" dirty="0" smtClean="0">
                <a:solidFill>
                  <a:srgbClr val="FF0000"/>
                </a:solidFill>
              </a:rPr>
              <a:t>   </a:t>
            </a:r>
            <a:r>
              <a:rPr lang="en-US" sz="1400" dirty="0" smtClean="0">
                <a:solidFill>
                  <a:schemeClr val="bg1"/>
                </a:solidFill>
              </a:rPr>
              <a:t>UU</a:t>
            </a:r>
            <a:r>
              <a:rPr lang="en-US" dirty="0" smtClean="0">
                <a:solidFill>
                  <a:schemeClr val="bg1"/>
                </a:solidFill>
              </a:rPr>
              <a:t>V</a:t>
            </a:r>
            <a:r>
              <a:rPr lang="en-US" sz="1600" dirty="0" smtClean="0">
                <a:solidFill>
                  <a:schemeClr val="bg1"/>
                </a:solidFill>
              </a:rPr>
              <a:t>U</a:t>
            </a:r>
            <a:r>
              <a:rPr lang="en-US" sz="1100" dirty="0" smtClean="0">
                <a:solidFill>
                  <a:schemeClr val="bg1"/>
                </a:solidFill>
              </a:rPr>
              <a:t>U</a:t>
            </a:r>
          </a:p>
          <a:p>
            <a:r>
              <a:rPr lang="en-US" sz="1100" dirty="0" smtClean="0">
                <a:solidFill>
                  <a:srgbClr val="FF0000"/>
                </a:solidFill>
              </a:rPr>
              <a:t>	                         \                                /</a:t>
            </a:r>
          </a:p>
          <a:p>
            <a:r>
              <a:rPr lang="en-US" sz="1100" dirty="0" smtClean="0">
                <a:solidFill>
                  <a:srgbClr val="FF0000"/>
                </a:solidFill>
              </a:rPr>
              <a:t>	                           |  </a:t>
            </a:r>
            <a:r>
              <a:rPr lang="en-US" sz="1100" dirty="0" smtClean="0">
                <a:solidFill>
                  <a:schemeClr val="bg1"/>
                </a:solidFill>
              </a:rPr>
              <a:t>n ^</a:t>
            </a:r>
            <a:r>
              <a:rPr lang="en-US" sz="1400" dirty="0" err="1" smtClean="0">
                <a:solidFill>
                  <a:schemeClr val="bg1"/>
                </a:solidFill>
              </a:rPr>
              <a:t>nnnn</a:t>
            </a:r>
            <a:r>
              <a:rPr lang="en-US" sz="1100" dirty="0" err="1" smtClean="0">
                <a:solidFill>
                  <a:schemeClr val="bg1"/>
                </a:solidFill>
              </a:rPr>
              <a:t>^nn</a:t>
            </a:r>
            <a:r>
              <a:rPr lang="en-US" sz="1100" dirty="0" smtClean="0">
                <a:solidFill>
                  <a:srgbClr val="FF0000"/>
                </a:solidFill>
              </a:rPr>
              <a:t> |</a:t>
            </a:r>
          </a:p>
          <a:p>
            <a:r>
              <a:rPr lang="en-US" sz="1100" dirty="0" smtClean="0">
                <a:solidFill>
                  <a:srgbClr val="FF0000"/>
                </a:solidFill>
              </a:rPr>
              <a:t>		‘-------------------’</a:t>
            </a:r>
          </a:p>
        </p:txBody>
      </p:sp>
      <p:sp>
        <p:nvSpPr>
          <p:cNvPr id="3" name="Rectangle 2"/>
          <p:cNvSpPr/>
          <p:nvPr/>
        </p:nvSpPr>
        <p:spPr>
          <a:xfrm>
            <a:off x="304800" y="2590800"/>
            <a:ext cx="8366393" cy="166199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6600" dirty="0" smtClean="0">
                <a:solidFill>
                  <a:srgbClr val="C00000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Congratulations!</a:t>
            </a:r>
            <a:endParaRPr lang="en-US" sz="6600" dirty="0" smtClean="0">
              <a:solidFill>
                <a:srgbClr val="C00000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  <a:p>
            <a:pPr algn="ctr"/>
            <a:endParaRPr lang="en-US" dirty="0" smtClean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  <a:p>
            <a:pPr algn="ctr"/>
            <a:r>
              <a:rPr lang="en-US" dirty="0" smtClean="0"/>
              <a:t>!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295400" y="3048000"/>
            <a:ext cx="6404318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dirty="0" smtClean="0">
                <a:solidFill>
                  <a:srgbClr val="C00000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T</a:t>
            </a:r>
            <a:r>
              <a:rPr lang="en-US" sz="2000" dirty="0" smtClean="0">
                <a:solidFill>
                  <a:srgbClr val="C00000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hank You for playing Project Leviathan.</a:t>
            </a:r>
            <a:endParaRPr lang="en-US" sz="2000" dirty="0" smtClean="0">
              <a:solidFill>
                <a:srgbClr val="C00000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  <a:p>
            <a:pPr algn="ctr"/>
            <a:endParaRPr lang="en-US" dirty="0" smtClean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  <a:p>
            <a:pPr algn="ctr"/>
            <a:r>
              <a:rPr lang="en-US" dirty="0" smtClean="0"/>
              <a:t>!</a:t>
            </a:r>
            <a:endParaRPr lang="en-US" dirty="0"/>
          </a:p>
        </p:txBody>
      </p:sp>
    </p:spTree>
  </p:cSld>
  <p:clrMapOvr>
    <a:masterClrMapping/>
  </p:clrMapOvr>
  <p:transition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autoRev="1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4000"/>
                            </p:stCondLst>
                            <p:childTnLst>
                              <p:par>
                                <p:cTn id="8" presetID="23" presetClass="exit" presetSubtype="32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xit" presetSubtype="0" fill="hold" grpId="1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000"/>
                            </p:stCondLst>
                            <p:childTnLst>
                              <p:par>
                                <p:cTn id="23" presetID="47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3000"/>
                            </p:stCondLst>
                            <p:childTnLst>
                              <p:par>
                                <p:cTn id="29" presetID="42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2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  <p:bldP spid="2" grpId="2"/>
      <p:bldP spid="3" grpId="0"/>
      <p:bldP spid="3" grpId="1"/>
      <p:bldP spid="4" grpId="0"/>
      <p:bldP spid="4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28600" y="152400"/>
            <a:ext cx="76200" cy="152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81000" y="76200"/>
            <a:ext cx="1492716" cy="307777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Hello world!</a:t>
            </a:r>
            <a:endParaRPr lang="en-US" sz="1400" dirty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8600" y="457200"/>
            <a:ext cx="76200" cy="152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28600" y="152400"/>
            <a:ext cx="76200" cy="15240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hlinkClick r:id="rId2" action="ppaction://hlinksldjump"/>
          </p:cNvPr>
          <p:cNvSpPr txBox="1"/>
          <p:nvPr/>
        </p:nvSpPr>
        <p:spPr>
          <a:xfrm>
            <a:off x="3733800" y="6248400"/>
            <a:ext cx="2037737" cy="307777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Click to continue</a:t>
            </a:r>
            <a:endParaRPr lang="en-US" sz="1400" dirty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1"/>
                            </p:stCondLst>
                            <p:childTnLst>
                              <p:par>
                                <p:cTn id="10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1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1"/>
                            </p:stCondLst>
                            <p:childTnLst>
                              <p:par>
                                <p:cTn id="18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" grpId="1" build="allAtOnce" animBg="1"/>
      <p:bldP spid="4" grpId="0" animBg="1"/>
      <p:bldP spid="4" grpId="1" animBg="1"/>
      <p:bldP spid="5" grpId="0" animBg="1"/>
      <p:bldP spid="8" grpId="0" build="allAtOnce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81000" y="76200"/>
            <a:ext cx="1492716" cy="307777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Hello world!</a:t>
            </a:r>
            <a:endParaRPr lang="en-US" sz="1400" dirty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8600" y="457200"/>
            <a:ext cx="76200" cy="152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81000" y="381000"/>
            <a:ext cx="5307863" cy="307777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Great, it looks like you survived the transfer.</a:t>
            </a:r>
            <a:endParaRPr lang="en-US" sz="1400" dirty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8600" y="152400"/>
            <a:ext cx="76200" cy="15240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28600" y="457200"/>
            <a:ext cx="76200" cy="15240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28600" y="762000"/>
            <a:ext cx="76200" cy="152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hlinkClick r:id="" action="ppaction://hlinkshowjump?jump=nextslide"/>
          </p:cNvPr>
          <p:cNvSpPr txBox="1"/>
          <p:nvPr/>
        </p:nvSpPr>
        <p:spPr>
          <a:xfrm>
            <a:off x="3733800" y="6248400"/>
            <a:ext cx="2037737" cy="307777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Click to continue</a:t>
            </a:r>
            <a:endParaRPr lang="en-US" sz="1400" dirty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7801"/>
                            </p:stCondLst>
                            <p:childTnLst>
                              <p:par>
                                <p:cTn id="8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801"/>
                            </p:stCondLst>
                            <p:childTnLst>
                              <p:par>
                                <p:cTn id="13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9" grpId="0" animBg="1"/>
      <p:bldP spid="10" grpId="0" build="allAtOnce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81000" y="76200"/>
            <a:ext cx="1492716" cy="307777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Hello world!</a:t>
            </a:r>
            <a:endParaRPr lang="en-US" sz="1400" dirty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" y="381000"/>
            <a:ext cx="5307863" cy="307777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Great, it looks like you survived the transfer.</a:t>
            </a:r>
            <a:endParaRPr lang="en-US" sz="1400" dirty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8600" y="152400"/>
            <a:ext cx="76200" cy="15240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28600" y="457200"/>
            <a:ext cx="76200" cy="15240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hlinkClick r:id="" action="ppaction://hlinkshowjump?jump=nextslide"/>
          </p:cNvPr>
          <p:cNvSpPr txBox="1"/>
          <p:nvPr/>
        </p:nvSpPr>
        <p:spPr>
          <a:xfrm>
            <a:off x="3733800" y="6248400"/>
            <a:ext cx="2037737" cy="307777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Click to continue</a:t>
            </a:r>
            <a:endParaRPr lang="en-US" sz="1400" dirty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81000" y="685800"/>
            <a:ext cx="3454792" cy="307777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Prepare to enter the computer.</a:t>
            </a:r>
            <a:endParaRPr lang="en-US" sz="1400" dirty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28600" y="762000"/>
            <a:ext cx="76200" cy="15240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28600" y="762000"/>
            <a:ext cx="76200" cy="152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28600" y="762000"/>
            <a:ext cx="76200" cy="15240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228600" y="1066800"/>
            <a:ext cx="76200" cy="152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1"/>
                            </p:stCondLst>
                            <p:childTnLst>
                              <p:par>
                                <p:cTn id="8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1"/>
                            </p:stCondLst>
                            <p:childTnLst>
                              <p:par>
                                <p:cTn id="13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6001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4" grpId="0" animBg="1"/>
      <p:bldP spid="1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152400"/>
            <a:ext cx="76200" cy="15240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81000" y="76200"/>
            <a:ext cx="2364750" cy="307777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Loading Environment.</a:t>
            </a:r>
            <a:endParaRPr lang="en-US" sz="1400" dirty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8600" y="152400"/>
            <a:ext cx="76200" cy="152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28600" y="457200"/>
            <a:ext cx="76200" cy="15240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28600" y="457200"/>
            <a:ext cx="76200" cy="152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81000" y="381000"/>
            <a:ext cx="511679" cy="307777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10%</a:t>
            </a:r>
            <a:endParaRPr lang="en-US" sz="1400" dirty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28600" y="762000"/>
            <a:ext cx="76200" cy="15240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228600" y="762000"/>
            <a:ext cx="76200" cy="152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381000" y="685800"/>
            <a:ext cx="511679" cy="307777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20%</a:t>
            </a:r>
            <a:endParaRPr lang="en-US" sz="1400" dirty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228600" y="1066800"/>
            <a:ext cx="76200" cy="15240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228600" y="1066800"/>
            <a:ext cx="76200" cy="152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381000" y="990600"/>
            <a:ext cx="511679" cy="307777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30%</a:t>
            </a:r>
            <a:endParaRPr lang="en-US" sz="1400" dirty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228600" y="1371600"/>
            <a:ext cx="76200" cy="15240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228600" y="1371600"/>
            <a:ext cx="76200" cy="152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381000" y="1295400"/>
            <a:ext cx="511679" cy="307777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40%</a:t>
            </a:r>
            <a:endParaRPr lang="en-US" sz="1400" dirty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228600" y="1676400"/>
            <a:ext cx="76200" cy="15240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228600" y="1676400"/>
            <a:ext cx="76200" cy="152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381000" y="1600200"/>
            <a:ext cx="511679" cy="307777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50%</a:t>
            </a:r>
            <a:endParaRPr lang="en-US" sz="1400" dirty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228600" y="1981200"/>
            <a:ext cx="76200" cy="15240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228600" y="1981200"/>
            <a:ext cx="76200" cy="152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381000" y="1905000"/>
            <a:ext cx="511679" cy="307777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60%</a:t>
            </a:r>
            <a:endParaRPr lang="en-US" sz="1400" dirty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228600" y="2286000"/>
            <a:ext cx="76200" cy="15240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228600" y="2286000"/>
            <a:ext cx="76200" cy="152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/>
          <p:cNvSpPr txBox="1"/>
          <p:nvPr/>
        </p:nvSpPr>
        <p:spPr>
          <a:xfrm>
            <a:off x="381000" y="2209800"/>
            <a:ext cx="511679" cy="307777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70%</a:t>
            </a:r>
            <a:endParaRPr lang="en-US" sz="1400" dirty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228600" y="2590800"/>
            <a:ext cx="76200" cy="15240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228600" y="2590800"/>
            <a:ext cx="76200" cy="152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381000" y="2514600"/>
            <a:ext cx="511679" cy="307777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80%</a:t>
            </a:r>
            <a:endParaRPr lang="en-US" sz="1400" dirty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228600" y="2895600"/>
            <a:ext cx="76200" cy="15240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228600" y="2895600"/>
            <a:ext cx="76200" cy="152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>
            <a:off x="381000" y="2819400"/>
            <a:ext cx="511679" cy="307777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90%</a:t>
            </a:r>
            <a:endParaRPr lang="en-US" sz="1400" dirty="0">
              <a:solidFill>
                <a:schemeClr val="bg1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228600" y="3200400"/>
            <a:ext cx="76200" cy="15240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228600" y="3200400"/>
            <a:ext cx="76200" cy="152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TextBox 47"/>
          <p:cNvSpPr txBox="1"/>
          <p:nvPr/>
        </p:nvSpPr>
        <p:spPr>
          <a:xfrm>
            <a:off x="381000" y="3124200"/>
            <a:ext cx="729687" cy="307777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ERROR</a:t>
            </a:r>
            <a:endParaRPr lang="en-US" sz="1400" dirty="0">
              <a:solidFill>
                <a:srgbClr val="FF0000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228600" y="3505200"/>
            <a:ext cx="76200" cy="15240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228600" y="3505200"/>
            <a:ext cx="76200" cy="152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/>
          <p:cNvSpPr txBox="1"/>
          <p:nvPr/>
        </p:nvSpPr>
        <p:spPr>
          <a:xfrm>
            <a:off x="381000" y="3429000"/>
            <a:ext cx="729687" cy="307777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  <a:latin typeface="OCR A Extended" pitchFamily="50" charset="0"/>
                <a:ea typeface="Microsoft Himalaya" pitchFamily="2" charset="0"/>
                <a:cs typeface="Aharoni" pitchFamily="2" charset="-79"/>
              </a:rPr>
              <a:t>ERROR</a:t>
            </a:r>
            <a:endParaRPr lang="en-US" sz="1400" dirty="0">
              <a:solidFill>
                <a:srgbClr val="FF0000"/>
              </a:solidFill>
              <a:latin typeface="OCR A Extended" pitchFamily="50" charset="0"/>
              <a:ea typeface="Microsoft Himalaya" pitchFamily="2" charset="0"/>
              <a:cs typeface="Aharoni" pitchFamily="2" charset="-79"/>
            </a:endParaRPr>
          </a:p>
        </p:txBody>
      </p:sp>
    </p:spTree>
  </p:cSld>
  <p:clrMapOvr>
    <a:masterClrMapping/>
  </p:clrMapOvr>
  <p:transition advClick="0" advTm="2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0"/>
                            </p:stCondLst>
                            <p:childTnLst>
                              <p:par>
                                <p:cTn id="38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60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6000"/>
                            </p:stCondLst>
                            <p:childTnLst>
                              <p:par>
                                <p:cTn id="49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700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700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7000"/>
                            </p:stCondLst>
                            <p:childTnLst>
                              <p:par>
                                <p:cTn id="60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8000"/>
                            </p:stCondLst>
                            <p:childTnLst>
                              <p:par>
                                <p:cTn id="6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8000"/>
                            </p:stCondLst>
                            <p:childTnLst>
                              <p:par>
                                <p:cTn id="6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8000"/>
                            </p:stCondLst>
                            <p:childTnLst>
                              <p:par>
                                <p:cTn id="71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9000"/>
                            </p:stCondLst>
                            <p:childTnLst>
                              <p:par>
                                <p:cTn id="7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9000"/>
                            </p:stCondLst>
                            <p:childTnLst>
                              <p:par>
                                <p:cTn id="7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9000"/>
                            </p:stCondLst>
                            <p:childTnLst>
                              <p:par>
                                <p:cTn id="82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0"/>
                            </p:stCondLst>
                            <p:childTnLst>
                              <p:par>
                                <p:cTn id="8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0000"/>
                            </p:stCondLst>
                            <p:childTnLst>
                              <p:par>
                                <p:cTn id="8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0000"/>
                            </p:stCondLst>
                            <p:childTnLst>
                              <p:par>
                                <p:cTn id="93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1000"/>
                            </p:stCondLst>
                            <p:childTnLst>
                              <p:par>
                                <p:cTn id="9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1000"/>
                            </p:stCondLst>
                            <p:childTnLst>
                              <p:par>
                                <p:cTn id="9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1000"/>
                            </p:stCondLst>
                            <p:childTnLst>
                              <p:par>
                                <p:cTn id="104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2000"/>
                            </p:stCondLst>
                            <p:childTnLst>
                              <p:par>
                                <p:cTn id="10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2000"/>
                            </p:stCondLst>
                            <p:childTnLst>
                              <p:par>
                                <p:cTn id="1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2000"/>
                            </p:stCondLst>
                            <p:childTnLst>
                              <p:par>
                                <p:cTn id="115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13000"/>
                            </p:stCondLst>
                            <p:childTnLst>
                              <p:par>
                                <p:cTn id="1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13000"/>
                            </p:stCondLst>
                            <p:childTnLst>
                              <p:par>
                                <p:cTn id="1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13000"/>
                            </p:stCondLst>
                            <p:childTnLst>
                              <p:par>
                                <p:cTn id="126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6" grpId="1" animBg="1"/>
      <p:bldP spid="7" grpId="0" animBg="1"/>
      <p:bldP spid="22" grpId="0" animBg="1"/>
      <p:bldP spid="23" grpId="0" animBg="1"/>
      <p:bldP spid="23" grpId="1" animBg="1"/>
      <p:bldP spid="24" grpId="0" animBg="1"/>
      <p:bldP spid="25" grpId="0" animBg="1"/>
      <p:bldP spid="26" grpId="0" animBg="1"/>
      <p:bldP spid="26" grpId="1" animBg="1"/>
      <p:bldP spid="27" grpId="0" animBg="1"/>
      <p:bldP spid="28" grpId="0" animBg="1"/>
      <p:bldP spid="29" grpId="0" animBg="1"/>
      <p:bldP spid="29" grpId="1" animBg="1"/>
      <p:bldP spid="30" grpId="0" animBg="1"/>
      <p:bldP spid="31" grpId="0" animBg="1"/>
      <p:bldP spid="32" grpId="0" animBg="1"/>
      <p:bldP spid="32" grpId="1" animBg="1"/>
      <p:bldP spid="33" grpId="0" animBg="1"/>
      <p:bldP spid="34" grpId="0" animBg="1"/>
      <p:bldP spid="35" grpId="0" animBg="1"/>
      <p:bldP spid="35" grpId="1" animBg="1"/>
      <p:bldP spid="36" grpId="0" animBg="1"/>
      <p:bldP spid="37" grpId="0" animBg="1"/>
      <p:bldP spid="38" grpId="0" animBg="1"/>
      <p:bldP spid="38" grpId="1" animBg="1"/>
      <p:bldP spid="39" grpId="0" animBg="1"/>
      <p:bldP spid="40" grpId="0" animBg="1"/>
      <p:bldP spid="41" grpId="0" animBg="1"/>
      <p:bldP spid="41" grpId="1" animBg="1"/>
      <p:bldP spid="42" grpId="0" animBg="1"/>
      <p:bldP spid="43" grpId="0" animBg="1"/>
      <p:bldP spid="44" grpId="0" animBg="1"/>
      <p:bldP spid="44" grpId="1" animBg="1"/>
      <p:bldP spid="45" grpId="0" animBg="1"/>
      <p:bldP spid="46" grpId="0" animBg="1"/>
      <p:bldP spid="47" grpId="0" animBg="1"/>
      <p:bldP spid="47" grpId="1" animBg="1"/>
      <p:bldP spid="48" grpId="0" animBg="1"/>
      <p:bldP spid="49" grpId="0" animBg="1"/>
      <p:bldP spid="50" grpId="0" animBg="1"/>
      <p:bldP spid="50" grpId="1" animBg="1"/>
      <p:bldP spid="5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654</TotalTime>
  <Words>1415</Words>
  <Application>Microsoft Office PowerPoint</Application>
  <PresentationFormat>On-screen Show (4:3)</PresentationFormat>
  <Paragraphs>685</Paragraphs>
  <Slides>59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59</vt:i4>
      </vt:variant>
    </vt:vector>
  </HeadingPairs>
  <TitlesOfParts>
    <vt:vector size="6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  <vt:lpstr>Slide 44</vt:lpstr>
      <vt:lpstr>Slide 45</vt:lpstr>
      <vt:lpstr>Slide 46</vt:lpstr>
      <vt:lpstr>Slide 47</vt:lpstr>
      <vt:lpstr>Slide 48</vt:lpstr>
      <vt:lpstr>Slide 49</vt:lpstr>
      <vt:lpstr>Slide 50</vt:lpstr>
      <vt:lpstr>Slide 51</vt:lpstr>
      <vt:lpstr>Slide 52</vt:lpstr>
      <vt:lpstr>Slide 53</vt:lpstr>
      <vt:lpstr>Slide 54</vt:lpstr>
      <vt:lpstr>Slide 55</vt:lpstr>
      <vt:lpstr>Slide 56</vt:lpstr>
      <vt:lpstr>Slide 57</vt:lpstr>
      <vt:lpstr>Slide 58</vt:lpstr>
      <vt:lpstr>Slide 59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Iza</dc:creator>
  <cp:lastModifiedBy>Iza</cp:lastModifiedBy>
  <cp:revision>72</cp:revision>
  <dcterms:created xsi:type="dcterms:W3CDTF">2015-02-07T06:46:38Z</dcterms:created>
  <dcterms:modified xsi:type="dcterms:W3CDTF">2015-04-09T07:50:06Z</dcterms:modified>
</cp:coreProperties>
</file>